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7" r:id="rId5"/>
    <p:sldId id="270" r:id="rId6"/>
    <p:sldId id="269" r:id="rId7"/>
    <p:sldId id="266" r:id="rId8"/>
    <p:sldId id="25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04"/>
    <a:srgbClr val="FFE600"/>
    <a:srgbClr val="000104"/>
    <a:srgbClr val="ABC0D1"/>
    <a:srgbClr val="FFEB00"/>
    <a:srgbClr val="D2D2D2"/>
    <a:srgbClr val="E5E5E5"/>
    <a:srgbClr val="222222"/>
    <a:srgbClr val="423630"/>
    <a:srgbClr val="A19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54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7" d="100"/>
        <a:sy n="107" d="100"/>
      </p:scale>
      <p:origin x="0" y="-2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4F53427-3D4E-4828-B3F4-F00C38FE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06BF8CF-3345-495B-B039-1F089694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31691EF-6B43-45FA-A27D-90C7A9AD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F3D6204-B118-4825-BEC3-0F07C4D9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2E987-31EF-4D60-9854-0E60E1AA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4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55D0EC62-46DE-4EFA-BB3D-F7D94DC9D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094D09F-B76B-44A4-BC4E-C447D166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7DBCA96-DF23-48B8-ADBB-954B374D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8A0004F-60AC-4055-9530-B1359078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BBD6CB3-A2A0-4A03-868A-4CA4E59A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06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1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5F8D63-B092-46FB-A796-F357A7BE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40842A0-76B3-4527-8076-F9EA880A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DCB0359-3501-4A26-AC36-0A5F97F5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AB4188D-C88D-41E9-985D-3C5787A1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E03AFB0-5CD5-40C0-8178-A27E5D57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4659F0-AD3A-4252-96C0-A4B77B26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ADD956B-54D8-4828-8D34-22D0F2B00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A51796F-0064-4318-AB80-BA600D25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45654D2-4C37-49CA-995C-A10754B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376B968-0976-4FD6-B2B1-E744060B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6D072B3-B59B-44FD-BAB9-33E91276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0A2BCE-F231-48CA-B36F-6C8CFC02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5E6961B-F4DF-4CC9-8A91-88193E7F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D1E326C-0F04-43A7-9CC3-6768534C8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C828519-F6E1-4193-9292-B6846EF0B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540034CA-AF4F-4D7C-AC52-24DFF4F43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E26E4D8E-5B76-4E2E-97E4-52BA0675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9B1BA6D-F20C-4791-9963-5CC41F4E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82D24641-7912-4C0C-91D5-9520DFE5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3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08D3DE9-D38E-4ED7-9F02-D2C0EA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CF4CE11-C016-49DB-A645-340D38D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CDA553B-4966-4E6B-87AE-BF33DEF4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8E549F5-DBB7-41C2-B002-C2BB9741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9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75F3942-2AF7-4935-A190-94960654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5A1B9E54-2F7C-4ECD-8881-2693A1BC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EA8D7CA-27F8-4DDE-BF3F-77FDCB19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8975C87-556B-4980-B61D-61C624D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BD0ACE1-F518-426F-BFCA-9A8BE90D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6B5DDB0-DE13-45E0-8965-60728FEB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50E0795-704C-4E0C-A28F-7E133D36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66B9008-304E-4E78-997B-9310B786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E940168-90A3-48F2-AEAC-47259F89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8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77B65CF-A957-4C1A-ADFA-A28541D3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5311A87-7C32-4126-B6C1-CB4A25057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C6E8140-E293-43FF-B3F4-15E95FAE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1BCCFEA-D758-491E-96E0-E11498E9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2018-06-11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21F01BD-3453-4304-9844-7D270892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2F13794D-17E8-48D6-A84B-F3FC716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545B1A3-2381-4615-AC76-D1CFFC898A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3881C50-BFF9-437F-90CE-B53863D2F1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65" y="1109798"/>
            <a:ext cx="2055473" cy="20554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6696198-4FF9-4323-872B-0D3560DBB7DA}"/>
              </a:ext>
            </a:extLst>
          </p:cNvPr>
          <p:cNvSpPr/>
          <p:nvPr/>
        </p:nvSpPr>
        <p:spPr>
          <a:xfrm>
            <a:off x="4533418" y="3316649"/>
            <a:ext cx="3125165" cy="502920"/>
          </a:xfrm>
          <a:prstGeom prst="rect">
            <a:avLst/>
          </a:prstGeom>
          <a:solidFill>
            <a:schemeClr val="bg1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="" xmlns:a16="http://schemas.microsoft.com/office/drawing/2014/main" id="{C0E8EB59-B505-4150-A99E-B45C26D9C8C0}"/>
              </a:ext>
            </a:extLst>
          </p:cNvPr>
          <p:cNvSpPr/>
          <p:nvPr/>
        </p:nvSpPr>
        <p:spPr>
          <a:xfrm rot="10800000">
            <a:off x="7345681" y="3488012"/>
            <a:ext cx="185824" cy="160193"/>
          </a:xfrm>
          <a:prstGeom prst="triangle">
            <a:avLst/>
          </a:prstGeom>
          <a:solidFill>
            <a:srgbClr val="715C5E"/>
          </a:solidFill>
          <a:ln>
            <a:solidFill>
              <a:srgbClr val="715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2C81D8A-73F5-480A-B2C0-821AF0815B6E}"/>
              </a:ext>
            </a:extLst>
          </p:cNvPr>
          <p:cNvSpPr/>
          <p:nvPr/>
        </p:nvSpPr>
        <p:spPr>
          <a:xfrm>
            <a:off x="4533418" y="3819568"/>
            <a:ext cx="3125165" cy="502920"/>
          </a:xfrm>
          <a:prstGeom prst="rect">
            <a:avLst/>
          </a:prstGeom>
          <a:solidFill>
            <a:schemeClr val="bg1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EB12D85-3ECA-42E2-A633-5A64B9AB3240}"/>
              </a:ext>
            </a:extLst>
          </p:cNvPr>
          <p:cNvSpPr/>
          <p:nvPr/>
        </p:nvSpPr>
        <p:spPr>
          <a:xfrm>
            <a:off x="4533418" y="4411899"/>
            <a:ext cx="3125165" cy="502920"/>
          </a:xfrm>
          <a:prstGeom prst="rect">
            <a:avLst/>
          </a:prstGeom>
          <a:solidFill>
            <a:srgbClr val="715C5E"/>
          </a:solidFill>
          <a:ln>
            <a:solidFill>
              <a:srgbClr val="715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33541C5-FED6-45E9-A82E-A6B8FB6F5F73}"/>
              </a:ext>
            </a:extLst>
          </p:cNvPr>
          <p:cNvSpPr txBox="1"/>
          <p:nvPr/>
        </p:nvSpPr>
        <p:spPr>
          <a:xfrm>
            <a:off x="5758408" y="450947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68C2365-35C4-47A7-ADDE-723AD0FCD8D2}"/>
              </a:ext>
            </a:extLst>
          </p:cNvPr>
          <p:cNvSpPr txBox="1"/>
          <p:nvPr/>
        </p:nvSpPr>
        <p:spPr>
          <a:xfrm>
            <a:off x="4661019" y="3414219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프로토타입 발표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556CB9-B120-4BA5-8571-84E7FA5A0BFA}"/>
              </a:ext>
            </a:extLst>
          </p:cNvPr>
          <p:cNvSpPr txBox="1"/>
          <p:nvPr/>
        </p:nvSpPr>
        <p:spPr>
          <a:xfrm>
            <a:off x="4652630" y="3917139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서현석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한유태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심원형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E6FD1324-6A9F-4092-AEBA-7E4AA3C56622}"/>
              </a:ext>
            </a:extLst>
          </p:cNvPr>
          <p:cNvSpPr/>
          <p:nvPr/>
        </p:nvSpPr>
        <p:spPr>
          <a:xfrm>
            <a:off x="4533418" y="5051823"/>
            <a:ext cx="289367" cy="289367"/>
          </a:xfrm>
          <a:prstGeom prst="rect">
            <a:avLst/>
          </a:prstGeom>
          <a:solidFill>
            <a:schemeClr val="bg1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191181F-5307-4DC4-ADA6-BF5E83AD056F}"/>
              </a:ext>
            </a:extLst>
          </p:cNvPr>
          <p:cNvSpPr txBox="1"/>
          <p:nvPr/>
        </p:nvSpPr>
        <p:spPr>
          <a:xfrm>
            <a:off x="4822785" y="5063398"/>
            <a:ext cx="2632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핸드폰은 진동모드로 부탁드리겠습니다</a:t>
            </a:r>
          </a:p>
        </p:txBody>
      </p:sp>
    </p:spTree>
    <p:extLst>
      <p:ext uri="{BB962C8B-B14F-4D97-AF65-F5344CB8AC3E}">
        <p14:creationId xmlns:p14="http://schemas.microsoft.com/office/powerpoint/2010/main" val="127944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1A8C974B-C4D0-44BC-8158-8806381E14D7}"/>
              </a:ext>
            </a:extLst>
          </p:cNvPr>
          <p:cNvSpPr/>
          <p:nvPr/>
        </p:nvSpPr>
        <p:spPr>
          <a:xfrm>
            <a:off x="440655" y="3844873"/>
            <a:ext cx="839556" cy="83955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E850ECF-77C9-4E0A-86C2-7410F2B4D6C8}"/>
              </a:ext>
            </a:extLst>
          </p:cNvPr>
          <p:cNvSpPr/>
          <p:nvPr/>
        </p:nvSpPr>
        <p:spPr>
          <a:xfrm>
            <a:off x="0" y="0"/>
            <a:ext cx="12185089" cy="1770927"/>
          </a:xfrm>
          <a:prstGeom prst="rect">
            <a:avLst/>
          </a:prstGeom>
          <a:solidFill>
            <a:srgbClr val="423630"/>
          </a:solidFill>
          <a:ln>
            <a:solidFill>
              <a:srgbClr val="423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5F521A4-1F75-4C74-B627-1DF7050BBB65}"/>
              </a:ext>
            </a:extLst>
          </p:cNvPr>
          <p:cNvSpPr txBox="1"/>
          <p:nvPr/>
        </p:nvSpPr>
        <p:spPr>
          <a:xfrm>
            <a:off x="285789" y="201773"/>
            <a:ext cx="1406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kakaotalk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부분 원형 8">
            <a:extLst>
              <a:ext uri="{FF2B5EF4-FFF2-40B4-BE49-F238E27FC236}">
                <a16:creationId xmlns="" xmlns:a16="http://schemas.microsoft.com/office/drawing/2014/main" id="{5D800CE9-553E-4A33-9492-05C280AD5D6E}"/>
              </a:ext>
            </a:extLst>
          </p:cNvPr>
          <p:cNvSpPr/>
          <p:nvPr/>
        </p:nvSpPr>
        <p:spPr>
          <a:xfrm rot="5400000">
            <a:off x="509667" y="1179692"/>
            <a:ext cx="490592" cy="490593"/>
          </a:xfrm>
          <a:prstGeom prst="pie">
            <a:avLst>
              <a:gd name="adj1" fmla="val 5327382"/>
              <a:gd name="adj2" fmla="val 16200000"/>
            </a:avLst>
          </a:prstGeom>
          <a:solidFill>
            <a:srgbClr val="7B736F"/>
          </a:solidFill>
          <a:ln>
            <a:solidFill>
              <a:srgbClr val="7B7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7E89D2EE-E9AE-4D62-A128-B51B1D40D589}"/>
              </a:ext>
            </a:extLst>
          </p:cNvPr>
          <p:cNvSpPr/>
          <p:nvPr/>
        </p:nvSpPr>
        <p:spPr>
          <a:xfrm>
            <a:off x="591512" y="803656"/>
            <a:ext cx="317336" cy="317336"/>
          </a:xfrm>
          <a:prstGeom prst="ellipse">
            <a:avLst/>
          </a:prstGeom>
          <a:solidFill>
            <a:srgbClr val="7B736F"/>
          </a:solidFill>
          <a:ln>
            <a:solidFill>
              <a:srgbClr val="7B7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타원형 11">
            <a:extLst>
              <a:ext uri="{FF2B5EF4-FFF2-40B4-BE49-F238E27FC236}">
                <a16:creationId xmlns="" xmlns:a16="http://schemas.microsoft.com/office/drawing/2014/main" id="{17D5264A-34CC-453E-9AF9-78CCFFE5C309}"/>
              </a:ext>
            </a:extLst>
          </p:cNvPr>
          <p:cNvSpPr/>
          <p:nvPr/>
        </p:nvSpPr>
        <p:spPr>
          <a:xfrm>
            <a:off x="1544651" y="857099"/>
            <a:ext cx="490594" cy="437031"/>
          </a:xfrm>
          <a:prstGeom prst="wedgeEllipseCallout">
            <a:avLst>
              <a:gd name="adj1" fmla="val -39525"/>
              <a:gd name="adj2" fmla="val 66686"/>
            </a:avLst>
          </a:prstGeom>
          <a:solidFill>
            <a:srgbClr val="7B736F"/>
          </a:solidFill>
          <a:ln>
            <a:solidFill>
              <a:srgbClr val="7B73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04B7CAC2-1B50-477D-9DE1-5F13F3A0F5D5}"/>
              </a:ext>
            </a:extLst>
          </p:cNvPr>
          <p:cNvSpPr/>
          <p:nvPr/>
        </p:nvSpPr>
        <p:spPr>
          <a:xfrm>
            <a:off x="2579636" y="1062063"/>
            <a:ext cx="117629" cy="11762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9808CACD-FB4E-4348-803F-2655CB04D43D}"/>
              </a:ext>
            </a:extLst>
          </p:cNvPr>
          <p:cNvSpPr/>
          <p:nvPr/>
        </p:nvSpPr>
        <p:spPr>
          <a:xfrm>
            <a:off x="2761913" y="1062063"/>
            <a:ext cx="117629" cy="11762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F789BC-CFB6-4A4C-B25D-38EA60E701E8}"/>
              </a:ext>
            </a:extLst>
          </p:cNvPr>
          <p:cNvSpPr/>
          <p:nvPr/>
        </p:nvSpPr>
        <p:spPr>
          <a:xfrm>
            <a:off x="2944189" y="1062063"/>
            <a:ext cx="117629" cy="11762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FC70FEF4-FA3B-45C4-8A80-4503FA938237}"/>
              </a:ext>
            </a:extLst>
          </p:cNvPr>
          <p:cNvSpPr/>
          <p:nvPr/>
        </p:nvSpPr>
        <p:spPr>
          <a:xfrm>
            <a:off x="10261889" y="739948"/>
            <a:ext cx="717631" cy="717631"/>
          </a:xfrm>
          <a:prstGeom prst="ellipse">
            <a:avLst/>
          </a:prstGeom>
          <a:solidFill>
            <a:srgbClr val="423630"/>
          </a:solidFill>
          <a:ln>
            <a:solidFill>
              <a:srgbClr val="3D3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12C051B-F8EE-4A79-9137-E0456BE9C623}"/>
              </a:ext>
            </a:extLst>
          </p:cNvPr>
          <p:cNvSpPr/>
          <p:nvPr/>
        </p:nvSpPr>
        <p:spPr>
          <a:xfrm>
            <a:off x="10435001" y="910853"/>
            <a:ext cx="375822" cy="375821"/>
          </a:xfrm>
          <a:prstGeom prst="rect">
            <a:avLst/>
          </a:prstGeom>
          <a:solidFill>
            <a:srgbClr val="A19B98"/>
          </a:solidFill>
          <a:ln>
            <a:solidFill>
              <a:srgbClr val="A19B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="" xmlns:a16="http://schemas.microsoft.com/office/drawing/2014/main" id="{71AC6D25-F361-4607-A9D2-3F7A367B3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9706" y="795558"/>
            <a:ext cx="606412" cy="6064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D41CA8B-E778-499A-9B1D-3CE619B9F000}"/>
              </a:ext>
            </a:extLst>
          </p:cNvPr>
          <p:cNvGrpSpPr/>
          <p:nvPr/>
        </p:nvGrpSpPr>
        <p:grpSpPr>
          <a:xfrm>
            <a:off x="11106186" y="739948"/>
            <a:ext cx="717631" cy="717631"/>
            <a:chOff x="11106186" y="739948"/>
            <a:chExt cx="717631" cy="717631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090E3897-AA7A-4902-B6DC-B0548B88E7EF}"/>
                </a:ext>
              </a:extLst>
            </p:cNvPr>
            <p:cNvSpPr/>
            <p:nvPr/>
          </p:nvSpPr>
          <p:spPr>
            <a:xfrm>
              <a:off x="11106186" y="739948"/>
              <a:ext cx="717631" cy="717631"/>
            </a:xfrm>
            <a:prstGeom prst="ellipse">
              <a:avLst/>
            </a:prstGeom>
            <a:solidFill>
              <a:srgbClr val="423630"/>
            </a:solidFill>
            <a:ln>
              <a:solidFill>
                <a:srgbClr val="3D32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13E5C72F-797B-4FA0-AC35-E49947250B4A}"/>
                </a:ext>
              </a:extLst>
            </p:cNvPr>
            <p:cNvSpPr/>
            <p:nvPr/>
          </p:nvSpPr>
          <p:spPr>
            <a:xfrm>
              <a:off x="11291035" y="947493"/>
              <a:ext cx="347933" cy="73581"/>
            </a:xfrm>
            <a:prstGeom prst="roundRect">
              <a:avLst>
                <a:gd name="adj" fmla="val 50000"/>
              </a:avLst>
            </a:prstGeom>
            <a:solidFill>
              <a:srgbClr val="A19B98"/>
            </a:solidFill>
            <a:ln>
              <a:solidFill>
                <a:srgbClr val="423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="" xmlns:a16="http://schemas.microsoft.com/office/drawing/2014/main" id="{B9739AB8-129B-4FE0-B05D-532D2B0AC197}"/>
                </a:ext>
              </a:extLst>
            </p:cNvPr>
            <p:cNvSpPr/>
            <p:nvPr/>
          </p:nvSpPr>
          <p:spPr>
            <a:xfrm>
              <a:off x="11291035" y="1061973"/>
              <a:ext cx="347933" cy="73581"/>
            </a:xfrm>
            <a:prstGeom prst="roundRect">
              <a:avLst>
                <a:gd name="adj" fmla="val 50000"/>
              </a:avLst>
            </a:prstGeom>
            <a:solidFill>
              <a:srgbClr val="A19B98"/>
            </a:solidFill>
            <a:ln>
              <a:solidFill>
                <a:srgbClr val="423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="" xmlns:a16="http://schemas.microsoft.com/office/drawing/2014/main" id="{94779208-1476-4594-BEAC-B6E01F5188CE}"/>
                </a:ext>
              </a:extLst>
            </p:cNvPr>
            <p:cNvSpPr/>
            <p:nvPr/>
          </p:nvSpPr>
          <p:spPr>
            <a:xfrm>
              <a:off x="11291035" y="1176453"/>
              <a:ext cx="347933" cy="73581"/>
            </a:xfrm>
            <a:prstGeom prst="roundRect">
              <a:avLst>
                <a:gd name="adj" fmla="val 50000"/>
              </a:avLst>
            </a:prstGeom>
            <a:solidFill>
              <a:srgbClr val="A19B98"/>
            </a:solidFill>
            <a:ln>
              <a:solidFill>
                <a:srgbClr val="423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래픽 29" descr="돋보기">
            <a:extLst>
              <a:ext uri="{FF2B5EF4-FFF2-40B4-BE49-F238E27FC236}">
                <a16:creationId xmlns="" xmlns:a16="http://schemas.microsoft.com/office/drawing/2014/main" id="{FA7A98AB-80E6-4F60-BE7D-880474D0D0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648" y="2019494"/>
            <a:ext cx="457200" cy="457200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FB2A85A3-B01A-4678-9E4F-C5CABB9C7557}"/>
              </a:ext>
            </a:extLst>
          </p:cNvPr>
          <p:cNvCxnSpPr>
            <a:cxnSpLocks/>
          </p:cNvCxnSpPr>
          <p:nvPr/>
        </p:nvCxnSpPr>
        <p:spPr>
          <a:xfrm>
            <a:off x="6911" y="2641849"/>
            <a:ext cx="121781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E9B88F2-0E85-4C04-8CC4-EDD01834D62A}"/>
              </a:ext>
            </a:extLst>
          </p:cNvPr>
          <p:cNvSpPr txBox="1"/>
          <p:nvPr/>
        </p:nvSpPr>
        <p:spPr>
          <a:xfrm>
            <a:off x="1019346" y="207679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 순서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94CAFD5-067B-4DF7-A63B-97DA2C33919E}"/>
              </a:ext>
            </a:extLst>
          </p:cNvPr>
          <p:cNvSpPr txBox="1"/>
          <p:nvPr/>
        </p:nvSpPr>
        <p:spPr>
          <a:xfrm>
            <a:off x="319259" y="2923886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 기능설명 영상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기능설명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7FC69471-283C-42A8-A6BB-8EEBD31C3A45}"/>
              </a:ext>
            </a:extLst>
          </p:cNvPr>
          <p:cNvCxnSpPr>
            <a:cxnSpLocks/>
          </p:cNvCxnSpPr>
          <p:nvPr/>
        </p:nvCxnSpPr>
        <p:spPr>
          <a:xfrm>
            <a:off x="351956" y="3556249"/>
            <a:ext cx="114880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A5C6562-6437-40B5-A5BD-87934A6775DE}"/>
              </a:ext>
            </a:extLst>
          </p:cNvPr>
          <p:cNvSpPr txBox="1"/>
          <p:nvPr/>
        </p:nvSpPr>
        <p:spPr>
          <a:xfrm>
            <a:off x="1450022" y="386382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구조도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FE39658-B178-433F-A181-9479A7CB4B76}"/>
              </a:ext>
            </a:extLst>
          </p:cNvPr>
          <p:cNvSpPr txBox="1"/>
          <p:nvPr/>
        </p:nvSpPr>
        <p:spPr>
          <a:xfrm>
            <a:off x="1450022" y="4489650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앞으로의 계획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9C364A75-E4EE-4383-ACED-A725EBF28667}"/>
              </a:ext>
            </a:extLst>
          </p:cNvPr>
          <p:cNvCxnSpPr>
            <a:cxnSpLocks/>
          </p:cNvCxnSpPr>
          <p:nvPr/>
        </p:nvCxnSpPr>
        <p:spPr>
          <a:xfrm>
            <a:off x="384653" y="5477260"/>
            <a:ext cx="114880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="" xmlns:a16="http://schemas.microsoft.com/office/drawing/2014/main" id="{6614BAD7-9ABB-481E-B92B-7BA4315F6225}"/>
              </a:ext>
            </a:extLst>
          </p:cNvPr>
          <p:cNvSpPr/>
          <p:nvPr/>
        </p:nvSpPr>
        <p:spPr>
          <a:xfrm>
            <a:off x="440655" y="5678308"/>
            <a:ext cx="839556" cy="83955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406BDF84-BF04-4736-B8E9-820816439A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8" y="3867207"/>
            <a:ext cx="776670" cy="77666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034E763F-FCF5-4478-A3A3-D6FEB3FE0DA9}"/>
              </a:ext>
            </a:extLst>
          </p:cNvPr>
          <p:cNvSpPr txBox="1"/>
          <p:nvPr/>
        </p:nvSpPr>
        <p:spPr>
          <a:xfrm>
            <a:off x="1450022" y="573090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 시연 영상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4006807-C33A-48A1-96F2-1862886829F5}"/>
              </a:ext>
            </a:extLst>
          </p:cNvPr>
          <p:cNvSpPr txBox="1"/>
          <p:nvPr/>
        </p:nvSpPr>
        <p:spPr>
          <a:xfrm>
            <a:off x="1450022" y="6312163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 n A</a:t>
            </a:r>
            <a:endParaRPr lang="ko-KR" altLang="en-US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80D1705D-AE56-4914-9275-8982D0812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9" y="5396209"/>
            <a:ext cx="1501907" cy="15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6163519"/>
            <a:ext cx="12192000" cy="694481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80059" y="6370602"/>
            <a:ext cx="385171" cy="261460"/>
            <a:chOff x="1236240" y="3992015"/>
            <a:chExt cx="540000" cy="366561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256062" y="4170680"/>
              <a:ext cx="0" cy="18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51362" y="4170680"/>
              <a:ext cx="0" cy="18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236240" y="4358576"/>
              <a:ext cx="54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자유형: 도형 26"/>
            <p:cNvSpPr/>
            <p:nvPr/>
          </p:nvSpPr>
          <p:spPr>
            <a:xfrm>
              <a:off x="1430102" y="3992015"/>
              <a:ext cx="147221" cy="246595"/>
            </a:xfrm>
            <a:custGeom>
              <a:avLst/>
              <a:gdLst/>
              <a:ahLst/>
              <a:cxnLst/>
              <a:rect l="0" t="0" r="0" b="0"/>
              <a:pathLst>
                <a:path w="1905000" h="3190875">
                  <a:moveTo>
                    <a:pt x="863203" y="3145631"/>
                  </a:moveTo>
                  <a:cubicBezTo>
                    <a:pt x="887968" y="3170396"/>
                    <a:pt x="921306" y="3183731"/>
                    <a:pt x="953691" y="3183731"/>
                  </a:cubicBezTo>
                  <a:cubicBezTo>
                    <a:pt x="986076" y="3183731"/>
                    <a:pt x="1019413" y="3171349"/>
                    <a:pt x="1044178" y="3145631"/>
                  </a:cubicBezTo>
                  <a:lnTo>
                    <a:pt x="1861423" y="2328386"/>
                  </a:lnTo>
                  <a:cubicBezTo>
                    <a:pt x="1911906" y="2277904"/>
                    <a:pt x="1911906" y="2196941"/>
                    <a:pt x="1861423" y="2146459"/>
                  </a:cubicBezTo>
                  <a:cubicBezTo>
                    <a:pt x="1810941" y="2095976"/>
                    <a:pt x="1729978" y="2095976"/>
                    <a:pt x="1679496" y="2146459"/>
                  </a:cubicBezTo>
                  <a:lnTo>
                    <a:pt x="1082278" y="2744629"/>
                  </a:lnTo>
                  <a:lnTo>
                    <a:pt x="1082278" y="135731"/>
                  </a:lnTo>
                  <a:cubicBezTo>
                    <a:pt x="1082278" y="64294"/>
                    <a:pt x="1025128" y="7144"/>
                    <a:pt x="953691" y="7144"/>
                  </a:cubicBezTo>
                  <a:cubicBezTo>
                    <a:pt x="882253" y="7144"/>
                    <a:pt x="825103" y="64294"/>
                    <a:pt x="825103" y="135731"/>
                  </a:cubicBezTo>
                  <a:lnTo>
                    <a:pt x="825103" y="2744629"/>
                  </a:lnTo>
                  <a:lnTo>
                    <a:pt x="226933" y="2146459"/>
                  </a:lnTo>
                  <a:cubicBezTo>
                    <a:pt x="176451" y="2095976"/>
                    <a:pt x="95488" y="2095976"/>
                    <a:pt x="45006" y="2146459"/>
                  </a:cubicBezTo>
                  <a:cubicBezTo>
                    <a:pt x="-5477" y="2196941"/>
                    <a:pt x="-5477" y="2277904"/>
                    <a:pt x="45006" y="2328386"/>
                  </a:cubicBezTo>
                  <a:lnTo>
                    <a:pt x="863203" y="31456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903411" y="6380029"/>
            <a:ext cx="385178" cy="261460"/>
            <a:chOff x="3264568" y="7003769"/>
            <a:chExt cx="385178" cy="26146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3284429" y="7091714"/>
              <a:ext cx="0" cy="1678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3630096" y="7091714"/>
              <a:ext cx="0" cy="1678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264575" y="7265229"/>
              <a:ext cx="38517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32"/>
            <p:cNvSpPr/>
            <p:nvPr/>
          </p:nvSpPr>
          <p:spPr>
            <a:xfrm rot="10800000">
              <a:off x="3404655" y="7003769"/>
              <a:ext cx="105010" cy="175891"/>
            </a:xfrm>
            <a:custGeom>
              <a:avLst/>
              <a:gdLst/>
              <a:ahLst/>
              <a:cxnLst/>
              <a:rect l="0" t="0" r="0" b="0"/>
              <a:pathLst>
                <a:path w="1905000" h="3190875">
                  <a:moveTo>
                    <a:pt x="863203" y="3145631"/>
                  </a:moveTo>
                  <a:cubicBezTo>
                    <a:pt x="887968" y="3170396"/>
                    <a:pt x="921306" y="3183731"/>
                    <a:pt x="953691" y="3183731"/>
                  </a:cubicBezTo>
                  <a:cubicBezTo>
                    <a:pt x="986076" y="3183731"/>
                    <a:pt x="1019413" y="3171349"/>
                    <a:pt x="1044178" y="3145631"/>
                  </a:cubicBezTo>
                  <a:lnTo>
                    <a:pt x="1861423" y="2328386"/>
                  </a:lnTo>
                  <a:cubicBezTo>
                    <a:pt x="1911906" y="2277904"/>
                    <a:pt x="1911906" y="2196941"/>
                    <a:pt x="1861423" y="2146459"/>
                  </a:cubicBezTo>
                  <a:cubicBezTo>
                    <a:pt x="1810941" y="2095976"/>
                    <a:pt x="1729978" y="2095976"/>
                    <a:pt x="1679496" y="2146459"/>
                  </a:cubicBezTo>
                  <a:lnTo>
                    <a:pt x="1082278" y="2744629"/>
                  </a:lnTo>
                  <a:lnTo>
                    <a:pt x="1082278" y="135731"/>
                  </a:lnTo>
                  <a:cubicBezTo>
                    <a:pt x="1082278" y="64294"/>
                    <a:pt x="1025128" y="7144"/>
                    <a:pt x="953691" y="7144"/>
                  </a:cubicBezTo>
                  <a:cubicBezTo>
                    <a:pt x="882253" y="7144"/>
                    <a:pt x="825103" y="64294"/>
                    <a:pt x="825103" y="135731"/>
                  </a:cubicBezTo>
                  <a:lnTo>
                    <a:pt x="825103" y="2744629"/>
                  </a:lnTo>
                  <a:lnTo>
                    <a:pt x="226933" y="2146459"/>
                  </a:lnTo>
                  <a:cubicBezTo>
                    <a:pt x="176451" y="2095976"/>
                    <a:pt x="95488" y="2095976"/>
                    <a:pt x="45006" y="2146459"/>
                  </a:cubicBezTo>
                  <a:cubicBezTo>
                    <a:pt x="-5477" y="2196941"/>
                    <a:pt x="-5477" y="2277904"/>
                    <a:pt x="45006" y="2328386"/>
                  </a:cubicBezTo>
                  <a:lnTo>
                    <a:pt x="863203" y="31456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3264568" y="7086081"/>
              <a:ext cx="72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576443" y="7086081"/>
              <a:ext cx="72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11453221" y="6498040"/>
            <a:ext cx="353018" cy="86119"/>
            <a:chOff x="3785669" y="6577042"/>
            <a:chExt cx="482182" cy="117629"/>
          </a:xfrm>
        </p:grpSpPr>
        <p:sp>
          <p:nvSpPr>
            <p:cNvPr id="17" name="타원 16"/>
            <p:cNvSpPr/>
            <p:nvPr/>
          </p:nvSpPr>
          <p:spPr>
            <a:xfrm>
              <a:off x="3785669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3967946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4150222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타원 19"/>
          <p:cNvSpPr/>
          <p:nvPr/>
        </p:nvSpPr>
        <p:spPr>
          <a:xfrm>
            <a:off x="11408739" y="6332691"/>
            <a:ext cx="427604" cy="42760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13003" y="162574"/>
            <a:ext cx="5469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defRPr>
            </a:lvl1pPr>
          </a:lstStyle>
          <a:p>
            <a:pPr algn="ctr">
              <a:defRPr/>
            </a:pPr>
            <a:r>
              <a:rPr lang="en-US" altLang="ko-KR" sz="1800" dirty="0" smtClean="0">
                <a:solidFill>
                  <a:schemeClr val="bg1"/>
                </a:solidFill>
              </a:rPr>
              <a:t>1/4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22" name="영상준비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4636" y="694481"/>
            <a:ext cx="9722734" cy="54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163519"/>
            <a:ext cx="12192000" cy="694481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680059" y="6370602"/>
            <a:ext cx="385171" cy="261460"/>
            <a:chOff x="1236240" y="3992015"/>
            <a:chExt cx="540000" cy="366561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1256062" y="4170680"/>
              <a:ext cx="0" cy="18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751362" y="4170680"/>
              <a:ext cx="0" cy="18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236240" y="4358576"/>
              <a:ext cx="54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자유형: 도형 26"/>
            <p:cNvSpPr/>
            <p:nvPr/>
          </p:nvSpPr>
          <p:spPr>
            <a:xfrm>
              <a:off x="1430102" y="3992015"/>
              <a:ext cx="147221" cy="246595"/>
            </a:xfrm>
            <a:custGeom>
              <a:avLst/>
              <a:gdLst/>
              <a:ahLst/>
              <a:cxnLst/>
              <a:rect l="0" t="0" r="0" b="0"/>
              <a:pathLst>
                <a:path w="1905000" h="3190875">
                  <a:moveTo>
                    <a:pt x="863203" y="3145631"/>
                  </a:moveTo>
                  <a:cubicBezTo>
                    <a:pt x="887968" y="3170396"/>
                    <a:pt x="921306" y="3183731"/>
                    <a:pt x="953691" y="3183731"/>
                  </a:cubicBezTo>
                  <a:cubicBezTo>
                    <a:pt x="986076" y="3183731"/>
                    <a:pt x="1019413" y="3171349"/>
                    <a:pt x="1044178" y="3145631"/>
                  </a:cubicBezTo>
                  <a:lnTo>
                    <a:pt x="1861423" y="2328386"/>
                  </a:lnTo>
                  <a:cubicBezTo>
                    <a:pt x="1911906" y="2277904"/>
                    <a:pt x="1911906" y="2196941"/>
                    <a:pt x="1861423" y="2146459"/>
                  </a:cubicBezTo>
                  <a:cubicBezTo>
                    <a:pt x="1810941" y="2095976"/>
                    <a:pt x="1729978" y="2095976"/>
                    <a:pt x="1679496" y="2146459"/>
                  </a:cubicBezTo>
                  <a:lnTo>
                    <a:pt x="1082278" y="2744629"/>
                  </a:lnTo>
                  <a:lnTo>
                    <a:pt x="1082278" y="135731"/>
                  </a:lnTo>
                  <a:cubicBezTo>
                    <a:pt x="1082278" y="64294"/>
                    <a:pt x="1025128" y="7144"/>
                    <a:pt x="953691" y="7144"/>
                  </a:cubicBezTo>
                  <a:cubicBezTo>
                    <a:pt x="882253" y="7144"/>
                    <a:pt x="825103" y="64294"/>
                    <a:pt x="825103" y="135731"/>
                  </a:cubicBezTo>
                  <a:lnTo>
                    <a:pt x="825103" y="2744629"/>
                  </a:lnTo>
                  <a:lnTo>
                    <a:pt x="226933" y="2146459"/>
                  </a:lnTo>
                  <a:cubicBezTo>
                    <a:pt x="176451" y="2095976"/>
                    <a:pt x="95488" y="2095976"/>
                    <a:pt x="45006" y="2146459"/>
                  </a:cubicBezTo>
                  <a:cubicBezTo>
                    <a:pt x="-5477" y="2196941"/>
                    <a:pt x="-5477" y="2277904"/>
                    <a:pt x="45006" y="2328386"/>
                  </a:cubicBezTo>
                  <a:lnTo>
                    <a:pt x="863203" y="31456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903411" y="6380029"/>
            <a:ext cx="385178" cy="261460"/>
            <a:chOff x="3264568" y="7003769"/>
            <a:chExt cx="385178" cy="26146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3284429" y="7091714"/>
              <a:ext cx="0" cy="1678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630096" y="7091714"/>
              <a:ext cx="0" cy="1678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3264575" y="7265229"/>
              <a:ext cx="38517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자유형: 도형 32"/>
            <p:cNvSpPr/>
            <p:nvPr/>
          </p:nvSpPr>
          <p:spPr>
            <a:xfrm rot="10800000">
              <a:off x="3404655" y="7003769"/>
              <a:ext cx="105010" cy="175891"/>
            </a:xfrm>
            <a:custGeom>
              <a:avLst/>
              <a:gdLst/>
              <a:ahLst/>
              <a:cxnLst/>
              <a:rect l="0" t="0" r="0" b="0"/>
              <a:pathLst>
                <a:path w="1905000" h="3190875">
                  <a:moveTo>
                    <a:pt x="863203" y="3145631"/>
                  </a:moveTo>
                  <a:cubicBezTo>
                    <a:pt x="887968" y="3170396"/>
                    <a:pt x="921306" y="3183731"/>
                    <a:pt x="953691" y="3183731"/>
                  </a:cubicBezTo>
                  <a:cubicBezTo>
                    <a:pt x="986076" y="3183731"/>
                    <a:pt x="1019413" y="3171349"/>
                    <a:pt x="1044178" y="3145631"/>
                  </a:cubicBezTo>
                  <a:lnTo>
                    <a:pt x="1861423" y="2328386"/>
                  </a:lnTo>
                  <a:cubicBezTo>
                    <a:pt x="1911906" y="2277904"/>
                    <a:pt x="1911906" y="2196941"/>
                    <a:pt x="1861423" y="2146459"/>
                  </a:cubicBezTo>
                  <a:cubicBezTo>
                    <a:pt x="1810941" y="2095976"/>
                    <a:pt x="1729978" y="2095976"/>
                    <a:pt x="1679496" y="2146459"/>
                  </a:cubicBezTo>
                  <a:lnTo>
                    <a:pt x="1082278" y="2744629"/>
                  </a:lnTo>
                  <a:lnTo>
                    <a:pt x="1082278" y="135731"/>
                  </a:lnTo>
                  <a:cubicBezTo>
                    <a:pt x="1082278" y="64294"/>
                    <a:pt x="1025128" y="7144"/>
                    <a:pt x="953691" y="7144"/>
                  </a:cubicBezTo>
                  <a:cubicBezTo>
                    <a:pt x="882253" y="7144"/>
                    <a:pt x="825103" y="64294"/>
                    <a:pt x="825103" y="135731"/>
                  </a:cubicBezTo>
                  <a:lnTo>
                    <a:pt x="825103" y="2744629"/>
                  </a:lnTo>
                  <a:lnTo>
                    <a:pt x="226933" y="2146459"/>
                  </a:lnTo>
                  <a:cubicBezTo>
                    <a:pt x="176451" y="2095976"/>
                    <a:pt x="95488" y="2095976"/>
                    <a:pt x="45006" y="2146459"/>
                  </a:cubicBezTo>
                  <a:cubicBezTo>
                    <a:pt x="-5477" y="2196941"/>
                    <a:pt x="-5477" y="2277904"/>
                    <a:pt x="45006" y="2328386"/>
                  </a:cubicBezTo>
                  <a:lnTo>
                    <a:pt x="863203" y="31456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3264568" y="7086081"/>
              <a:ext cx="72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3576443" y="7086081"/>
              <a:ext cx="72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11453221" y="6498040"/>
            <a:ext cx="353018" cy="86119"/>
            <a:chOff x="3785669" y="6577042"/>
            <a:chExt cx="482182" cy="117629"/>
          </a:xfrm>
        </p:grpSpPr>
        <p:sp>
          <p:nvSpPr>
            <p:cNvPr id="39" name="타원 38"/>
            <p:cNvSpPr/>
            <p:nvPr/>
          </p:nvSpPr>
          <p:spPr>
            <a:xfrm>
              <a:off x="3785669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3967946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4150222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3" name="타원 42"/>
          <p:cNvSpPr/>
          <p:nvPr/>
        </p:nvSpPr>
        <p:spPr>
          <a:xfrm>
            <a:off x="11408739" y="6332691"/>
            <a:ext cx="427604" cy="42760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813004" y="162574"/>
            <a:ext cx="5469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defRPr>
            </a:lvl1pPr>
          </a:lstStyle>
          <a:p>
            <a:pPr algn="ctr">
              <a:defRPr/>
            </a:pPr>
            <a:r>
              <a:rPr lang="en-US" altLang="ko-KR" sz="1800" dirty="0" smtClean="0">
                <a:solidFill>
                  <a:schemeClr val="bg1"/>
                </a:solidFill>
              </a:rPr>
              <a:t>2/4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3359695" y="986785"/>
            <a:ext cx="5989425" cy="1449709"/>
            <a:chOff x="2279576" y="1178749"/>
            <a:chExt cx="7776862" cy="1882349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79576" y="1304764"/>
              <a:ext cx="1260140" cy="1260140"/>
            </a:xfrm>
            <a:prstGeom prst="rect">
              <a:avLst/>
            </a:prstGeom>
          </p:spPr>
        </p:pic>
        <p:grpSp>
          <p:nvGrpSpPr>
            <p:cNvPr id="71" name="그룹 70"/>
            <p:cNvGrpSpPr/>
            <p:nvPr/>
          </p:nvGrpSpPr>
          <p:grpSpPr>
            <a:xfrm>
              <a:off x="2368951" y="1178749"/>
              <a:ext cx="7687487" cy="1882349"/>
              <a:chOff x="2368953" y="1178749"/>
              <a:chExt cx="7687487" cy="1882349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5429926" y="1286762"/>
                <a:ext cx="1332148" cy="1332148"/>
              </a:xfrm>
              <a:prstGeom prst="rect">
                <a:avLst/>
              </a:prstGeom>
            </p:spPr>
            <p:style>
              <a:lnRef idx="2">
                <a:schemeClr val="accent3">
                  <a:shade val="2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dirty="0"/>
                  <a:t>KAKAO</a:t>
                </a:r>
              </a:p>
              <a:p>
                <a:pPr algn="ctr">
                  <a:defRPr/>
                </a:pPr>
                <a:r>
                  <a:rPr lang="ko-KR" altLang="en-US" dirty="0"/>
                  <a:t>서버</a:t>
                </a:r>
              </a:p>
            </p:txBody>
          </p:sp>
          <p:sp>
            <p:nvSpPr>
              <p:cNvPr id="48" name="원통형 47"/>
              <p:cNvSpPr/>
              <p:nvPr/>
            </p:nvSpPr>
            <p:spPr>
              <a:xfrm>
                <a:off x="8616280" y="1178749"/>
                <a:ext cx="1440160" cy="1440160"/>
              </a:xfrm>
              <a:prstGeom prst="can">
                <a:avLst>
                  <a:gd name="adj" fmla="val 25000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500"/>
                  <a:t>한끼줍</a:t>
                </a:r>
                <a:r>
                  <a:rPr lang="en-US" altLang="ko-KR" sz="1500"/>
                  <a:t>Show</a:t>
                </a:r>
              </a:p>
              <a:p>
                <a:pPr algn="ctr">
                  <a:defRPr/>
                </a:pPr>
                <a:r>
                  <a:rPr lang="ko-KR" altLang="en-US" sz="1500"/>
                  <a:t>서버</a:t>
                </a:r>
              </a:p>
            </p:txBody>
          </p:sp>
          <p:cxnSp>
            <p:nvCxnSpPr>
              <p:cNvPr id="51" name="직선 화살표 연결선 50"/>
              <p:cNvCxnSpPr/>
              <p:nvPr/>
            </p:nvCxnSpPr>
            <p:spPr>
              <a:xfrm>
                <a:off x="3755740" y="1628800"/>
                <a:ext cx="139898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/>
              <p:cNvCxnSpPr/>
              <p:nvPr/>
            </p:nvCxnSpPr>
            <p:spPr>
              <a:xfrm>
                <a:off x="6965268" y="1628800"/>
                <a:ext cx="139898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/>
              <p:nvPr/>
            </p:nvCxnSpPr>
            <p:spPr>
              <a:xfrm rot="10800000">
                <a:off x="6982958" y="2096851"/>
                <a:ext cx="138129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rot="10800000">
                <a:off x="3755740" y="2096851"/>
                <a:ext cx="1381293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3755737" y="1268586"/>
                <a:ext cx="1422159" cy="399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altLang="ko-KR" sz="1400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962521" y="1268586"/>
                <a:ext cx="1422158" cy="382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/>
                  <a:t>GET/POST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232710" y="1751718"/>
                <a:ext cx="864096" cy="381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400" dirty="0"/>
                  <a:t>JSON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753384" y="1848318"/>
                <a:ext cx="1527676" cy="319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000" dirty="0" smtClean="0"/>
                  <a:t>원하는 정보 획득</a:t>
                </a:r>
                <a:endParaRPr lang="en-US" altLang="ko-KR" sz="1000" dirty="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4715077" y="2744915"/>
                <a:ext cx="2917501" cy="316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sz="1000" b="0" i="0" strike="noStrike" dirty="0" err="1">
                    <a:solidFill>
                      <a:srgbClr val="666666">
                        <a:alpha val="100000"/>
                      </a:srgbClr>
                    </a:solidFill>
                    <a:latin typeface="Arial"/>
                    <a:ea typeface="&amp;quot"/>
                  </a:rPr>
                  <a:t>카카오톡</a:t>
                </a:r>
                <a:r>
                  <a:rPr sz="1000" b="0" i="0" strike="noStrike" dirty="0">
                    <a:solidFill>
                      <a:srgbClr val="666666">
                        <a:alpha val="100000"/>
                      </a:srgbClr>
                    </a:solidFill>
                    <a:latin typeface="Arial"/>
                    <a:ea typeface="&amp;quot"/>
                  </a:rPr>
                  <a:t> </a:t>
                </a:r>
                <a:r>
                  <a:rPr sz="1000" b="0" i="0" strike="noStrike" dirty="0" err="1">
                    <a:solidFill>
                      <a:srgbClr val="666666">
                        <a:alpha val="100000"/>
                      </a:srgbClr>
                    </a:solidFill>
                    <a:latin typeface="Arial"/>
                    <a:ea typeface="&amp;quot"/>
                  </a:rPr>
                  <a:t>플러스친구</a:t>
                </a:r>
                <a:r>
                  <a:rPr sz="1000" b="0" i="0" strike="noStrike" dirty="0">
                    <a:solidFill>
                      <a:srgbClr val="666666">
                        <a:alpha val="100000"/>
                      </a:srgbClr>
                    </a:solidFill>
                    <a:latin typeface="Arial"/>
                    <a:ea typeface="&amp;quot"/>
                  </a:rPr>
                  <a:t> </a:t>
                </a:r>
                <a:r>
                  <a:rPr sz="1000" b="0" i="0" strike="noStrike" dirty="0" err="1">
                    <a:solidFill>
                      <a:srgbClr val="666666">
                        <a:alpha val="100000"/>
                      </a:srgbClr>
                    </a:solidFill>
                    <a:latin typeface="Arial"/>
                    <a:ea typeface="&amp;quot"/>
                  </a:rPr>
                  <a:t>자동응답</a:t>
                </a:r>
                <a:r>
                  <a:rPr sz="1000" b="0" i="0" strike="noStrike" dirty="0">
                    <a:solidFill>
                      <a:srgbClr val="666666">
                        <a:alpha val="100000"/>
                      </a:srgbClr>
                    </a:solidFill>
                    <a:latin typeface="Arial"/>
                    <a:ea typeface="&amp;quot"/>
                  </a:rPr>
                  <a:t> API</a:t>
                </a: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368953" y="2744915"/>
                <a:ext cx="1081379" cy="316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lang="ko-KR" altLang="en-US" sz="1000" b="0" i="0" strike="noStrike" dirty="0">
                    <a:solidFill>
                      <a:srgbClr val="666666">
                        <a:alpha val="100000"/>
                      </a:srgbClr>
                    </a:solidFill>
                    <a:latin typeface="Arial"/>
                    <a:ea typeface="&amp;quot"/>
                  </a:rPr>
                  <a:t>클라이언트</a:t>
                </a:r>
              </a:p>
            </p:txBody>
          </p:sp>
        </p:grpSp>
      </p:grpSp>
      <p:sp>
        <p:nvSpPr>
          <p:cNvPr id="63" name="TextBox 62"/>
          <p:cNvSpPr txBox="1"/>
          <p:nvPr/>
        </p:nvSpPr>
        <p:spPr>
          <a:xfrm>
            <a:off x="8818256" y="2224792"/>
            <a:ext cx="1256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smtClean="0"/>
              <a:t>입력데이터분석</a:t>
            </a:r>
            <a:endParaRPr lang="ko-KR" altLang="en-US" sz="1000" dirty="0"/>
          </a:p>
        </p:txBody>
      </p:sp>
      <p:sp>
        <p:nvSpPr>
          <p:cNvPr id="64" name="직사각형 63"/>
          <p:cNvSpPr/>
          <p:nvPr/>
        </p:nvSpPr>
        <p:spPr>
          <a:xfrm>
            <a:off x="8280785" y="2597083"/>
            <a:ext cx="1027520" cy="43969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시작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8280758" y="3429000"/>
            <a:ext cx="1027520" cy="43969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메뉴선택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8280785" y="4190819"/>
            <a:ext cx="1027520" cy="439696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메뉴입력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434656" y="3528786"/>
            <a:ext cx="1188132" cy="24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한식</a:t>
            </a:r>
            <a:r>
              <a:rPr lang="en-US" altLang="ko-KR" sz="1000"/>
              <a:t>,</a:t>
            </a:r>
            <a:r>
              <a:rPr lang="ko-KR" altLang="en-US" sz="1000"/>
              <a:t> 일식</a:t>
            </a:r>
            <a:r>
              <a:rPr lang="en-US" altLang="ko-KR" sz="1000"/>
              <a:t>,</a:t>
            </a:r>
            <a:r>
              <a:rPr lang="ko-KR" altLang="en-US" sz="1000"/>
              <a:t> 중식</a:t>
            </a:r>
            <a:r>
              <a:rPr lang="en-US" altLang="ko-KR" sz="1000"/>
              <a:t>..)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845064" y="3113856"/>
            <a:ext cx="504056" cy="23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GET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845064" y="3911681"/>
            <a:ext cx="504056" cy="239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POST</a:t>
            </a:r>
          </a:p>
        </p:txBody>
      </p:sp>
      <p:sp>
        <p:nvSpPr>
          <p:cNvPr id="78" name="순서도: 판단 77"/>
          <p:cNvSpPr/>
          <p:nvPr/>
        </p:nvSpPr>
        <p:spPr>
          <a:xfrm>
            <a:off x="8280786" y="4956465"/>
            <a:ext cx="1027520" cy="432048"/>
          </a:xfrm>
          <a:prstGeom prst="flowChartDecision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cxnSp>
        <p:nvCxnSpPr>
          <p:cNvPr id="82" name="직선 연결선 81"/>
          <p:cNvCxnSpPr/>
          <p:nvPr/>
        </p:nvCxnSpPr>
        <p:spPr>
          <a:xfrm rot="10800000">
            <a:off x="7896199" y="5172489"/>
            <a:ext cx="375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rot="16200000" flipV="1">
            <a:off x="7134381" y="4410667"/>
            <a:ext cx="1523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endCxn id="65" idx="1"/>
          </p:cNvCxnSpPr>
          <p:nvPr/>
        </p:nvCxnSpPr>
        <p:spPr>
          <a:xfrm>
            <a:off x="7896200" y="3648848"/>
            <a:ext cx="3845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431661" y="3952174"/>
            <a:ext cx="849097" cy="238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/>
              <a:t>잘못된 입력</a:t>
            </a:r>
          </a:p>
        </p:txBody>
      </p:sp>
      <p:cxnSp>
        <p:nvCxnSpPr>
          <p:cNvPr id="86" name="직선 화살표 연결선 85"/>
          <p:cNvCxnSpPr>
            <a:stCxn id="48" idx="3"/>
            <a:endCxn id="64" idx="0"/>
          </p:cNvCxnSpPr>
          <p:nvPr/>
        </p:nvCxnSpPr>
        <p:spPr>
          <a:xfrm rot="16200000" flipH="1">
            <a:off x="8543972" y="2346510"/>
            <a:ext cx="50114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endCxn id="65" idx="0"/>
          </p:cNvCxnSpPr>
          <p:nvPr/>
        </p:nvCxnSpPr>
        <p:spPr>
          <a:xfrm rot="16200000" flipH="1">
            <a:off x="8598406" y="3232889"/>
            <a:ext cx="39222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endCxn id="70" idx="0"/>
          </p:cNvCxnSpPr>
          <p:nvPr/>
        </p:nvCxnSpPr>
        <p:spPr>
          <a:xfrm rot="16200000" flipH="1">
            <a:off x="8641022" y="4037296"/>
            <a:ext cx="30704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0" idx="2"/>
            <a:endCxn id="78" idx="0"/>
          </p:cNvCxnSpPr>
          <p:nvPr/>
        </p:nvCxnSpPr>
        <p:spPr>
          <a:xfrm rot="16200000" flipH="1">
            <a:off x="8631571" y="4793489"/>
            <a:ext cx="32595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78" idx="2"/>
          </p:cNvCxnSpPr>
          <p:nvPr/>
        </p:nvCxnSpPr>
        <p:spPr>
          <a:xfrm rot="16200000" flipH="1">
            <a:off x="8667638" y="5515420"/>
            <a:ext cx="2538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434656" y="4289700"/>
            <a:ext cx="1332148" cy="24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/>
              <a:t>(</a:t>
            </a:r>
            <a:r>
              <a:rPr lang="ko-KR" altLang="en-US" sz="1000" dirty="0"/>
              <a:t>백반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스시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짜장면</a:t>
            </a:r>
            <a:r>
              <a:rPr lang="en-US" altLang="ko-KR" sz="1000" dirty="0"/>
              <a:t>..)</a:t>
            </a:r>
          </a:p>
        </p:txBody>
      </p:sp>
      <p:cxnSp>
        <p:nvCxnSpPr>
          <p:cNvPr id="113" name="직선 화살표 연결선 112"/>
          <p:cNvCxnSpPr>
            <a:stCxn id="64" idx="1"/>
            <a:endCxn id="117" idx="3"/>
          </p:cNvCxnSpPr>
          <p:nvPr/>
        </p:nvCxnSpPr>
        <p:spPr>
          <a:xfrm rot="10800000">
            <a:off x="7882672" y="2816929"/>
            <a:ext cx="398113" cy="1"/>
          </a:xfrm>
          <a:prstGeom prst="straightConnector1">
            <a:avLst/>
          </a:prstGeom>
          <a:ln algn="ctr">
            <a:solidFill>
              <a:schemeClr val="accent1">
                <a:satMod val="10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 rot="10800000">
            <a:off x="6358891" y="5642326"/>
            <a:ext cx="243565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6855152" y="2597081"/>
            <a:ext cx="1027520" cy="43969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/>
              <a:t>랜덤선택</a:t>
            </a:r>
          </a:p>
        </p:txBody>
      </p:sp>
      <p:cxnSp>
        <p:nvCxnSpPr>
          <p:cNvPr id="118" name="직선 화살표 연결선 117"/>
          <p:cNvCxnSpPr>
            <a:stCxn id="117" idx="1"/>
          </p:cNvCxnSpPr>
          <p:nvPr/>
        </p:nvCxnSpPr>
        <p:spPr>
          <a:xfrm rot="10800000" flipV="1">
            <a:off x="6358891" y="2816929"/>
            <a:ext cx="496261" cy="2"/>
          </a:xfrm>
          <a:prstGeom prst="straightConnector1">
            <a:avLst/>
          </a:prstGeom>
          <a:ln algn="ctr">
            <a:solidFill>
              <a:schemeClr val="accent1">
                <a:satMod val="10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rot="16200000" flipH="1" flipV="1">
            <a:off x="4957621" y="3244143"/>
            <a:ext cx="39986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순서도: 판단 91"/>
          <p:cNvSpPr/>
          <p:nvPr/>
        </p:nvSpPr>
        <p:spPr>
          <a:xfrm>
            <a:off x="4643796" y="2612161"/>
            <a:ext cx="1027520" cy="432048"/>
          </a:xfrm>
          <a:prstGeom prst="flowChartDecisi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/>
          </a:p>
        </p:txBody>
      </p:sp>
      <p:sp>
        <p:nvSpPr>
          <p:cNvPr id="93" name="TextBox 92"/>
          <p:cNvSpPr txBox="1"/>
          <p:nvPr/>
        </p:nvSpPr>
        <p:spPr>
          <a:xfrm>
            <a:off x="5211336" y="3110912"/>
            <a:ext cx="686676" cy="241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00"/>
              <a:t>GPS</a:t>
            </a:r>
            <a:r>
              <a:rPr lang="ko-KR" altLang="en-US" sz="1000"/>
              <a:t>동의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643795" y="3444078"/>
            <a:ext cx="1027520" cy="439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근처 가게 리스트</a:t>
            </a:r>
          </a:p>
        </p:txBody>
      </p:sp>
      <p:cxnSp>
        <p:nvCxnSpPr>
          <p:cNvPr id="102" name="직선 화살표 연결선 101"/>
          <p:cNvCxnSpPr/>
          <p:nvPr/>
        </p:nvCxnSpPr>
        <p:spPr>
          <a:xfrm rot="10800000">
            <a:off x="3742011" y="2816931"/>
            <a:ext cx="901785" cy="11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906703" y="2573497"/>
            <a:ext cx="9759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err="1"/>
              <a:t>동의안함</a:t>
            </a:r>
            <a:endParaRPr lang="ko-KR" altLang="en-US" sz="1000" dirty="0"/>
          </a:p>
        </p:txBody>
      </p:sp>
      <p:cxnSp>
        <p:nvCxnSpPr>
          <p:cNvPr id="104" name="직선 화살표 연결선 103"/>
          <p:cNvCxnSpPr/>
          <p:nvPr/>
        </p:nvCxnSpPr>
        <p:spPr>
          <a:xfrm rot="16200000" flipH="1">
            <a:off x="4949815" y="4091515"/>
            <a:ext cx="4154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4442822" y="4299255"/>
            <a:ext cx="1429465" cy="76564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/>
              <a:t>주문</a:t>
            </a:r>
            <a:r>
              <a:rPr lang="en-US" altLang="ko-KR" sz="1400"/>
              <a:t>/</a:t>
            </a:r>
            <a:r>
              <a:rPr lang="ko-KR" altLang="en-US" sz="1400"/>
              <a:t>예약</a:t>
            </a:r>
            <a:r>
              <a:rPr lang="en-US" altLang="ko-KR" sz="1400"/>
              <a:t>/</a:t>
            </a:r>
            <a:r>
              <a:rPr lang="ko-KR" altLang="en-US" sz="1400"/>
              <a:t>결제</a:t>
            </a:r>
          </a:p>
          <a:p>
            <a:pPr algn="ctr">
              <a:defRPr/>
            </a:pPr>
            <a:r>
              <a:rPr lang="ko-KR" altLang="en-US" sz="1400"/>
              <a:t>시스템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714491" y="2597083"/>
            <a:ext cx="1027520" cy="4396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smtClean="0"/>
              <a:t>지역 검색</a:t>
            </a:r>
            <a:endParaRPr lang="en-US" altLang="ko-KR" sz="1400" dirty="0" smtClean="0"/>
          </a:p>
          <a:p>
            <a:pPr algn="ctr">
              <a:defRPr/>
            </a:pPr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  <a:endParaRPr lang="en-US" altLang="ko-KR" sz="1400" dirty="0" smtClean="0"/>
          </a:p>
        </p:txBody>
      </p:sp>
      <p:sp>
        <p:nvSpPr>
          <p:cNvPr id="108" name="직사각형 107"/>
          <p:cNvSpPr/>
          <p:nvPr/>
        </p:nvSpPr>
        <p:spPr>
          <a:xfrm>
            <a:off x="2714491" y="3429000"/>
            <a:ext cx="1027520" cy="439696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Hot</a:t>
            </a:r>
          </a:p>
        </p:txBody>
      </p:sp>
      <p:cxnSp>
        <p:nvCxnSpPr>
          <p:cNvPr id="111" name="직선 화살표 연결선 110"/>
          <p:cNvCxnSpPr>
            <a:endCxn id="108" idx="0"/>
          </p:cNvCxnSpPr>
          <p:nvPr/>
        </p:nvCxnSpPr>
        <p:spPr>
          <a:xfrm>
            <a:off x="3228251" y="3036779"/>
            <a:ext cx="0" cy="392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1568349" y="2436494"/>
            <a:ext cx="4791600" cy="3404773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en-US" altLang="ko-KR" u="sng" dirty="0"/>
          </a:p>
        </p:txBody>
      </p:sp>
      <p:grpSp>
        <p:nvGrpSpPr>
          <p:cNvPr id="122" name="그룹 121"/>
          <p:cNvGrpSpPr/>
          <p:nvPr/>
        </p:nvGrpSpPr>
        <p:grpSpPr>
          <a:xfrm>
            <a:off x="1739516" y="4634598"/>
            <a:ext cx="2124236" cy="880821"/>
            <a:chOff x="872644" y="4793490"/>
            <a:chExt cx="2124236" cy="880821"/>
          </a:xfrm>
        </p:grpSpPr>
        <p:sp>
          <p:nvSpPr>
            <p:cNvPr id="120" name="생각 풍선: 구름 모양 119"/>
            <p:cNvSpPr/>
            <p:nvPr/>
          </p:nvSpPr>
          <p:spPr>
            <a:xfrm rot="10800000">
              <a:off x="872644" y="4793490"/>
              <a:ext cx="2124236" cy="880821"/>
            </a:xfrm>
            <a:prstGeom prst="cloudCallout">
              <a:avLst>
                <a:gd name="adj1" fmla="val -20833"/>
                <a:gd name="adj2" fmla="val 625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21495" y="5091542"/>
              <a:ext cx="1532170" cy="2977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400">
                  <a:solidFill>
                    <a:schemeClr val="tx1"/>
                  </a:solidFill>
                  <a:latin typeface="한컴 윤고딕 250"/>
                  <a:ea typeface="한컴 윤고딕 250"/>
                </a:rPr>
                <a:t>앞으로의 구현과제</a:t>
              </a: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1739516" y="1304764"/>
            <a:ext cx="1180849" cy="571619"/>
            <a:chOff x="1739516" y="1179076"/>
            <a:chExt cx="1180849" cy="571619"/>
          </a:xfrm>
        </p:grpSpPr>
        <p:sp>
          <p:nvSpPr>
            <p:cNvPr id="123" name="직사각형 122"/>
            <p:cNvSpPr/>
            <p:nvPr/>
          </p:nvSpPr>
          <p:spPr>
            <a:xfrm>
              <a:off x="1739516" y="1216410"/>
              <a:ext cx="160362" cy="160362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1739516" y="1551278"/>
              <a:ext cx="160362" cy="160362"/>
            </a:xfrm>
            <a:prstGeom prst="rect">
              <a:avLst/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993587" y="1179076"/>
              <a:ext cx="808047" cy="2382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000"/>
                <a:t>구현된부분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993587" y="1512337"/>
              <a:ext cx="926778" cy="23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000" dirty="0" err="1"/>
                <a:t>미구현된부분</a:t>
              </a:r>
              <a:endParaRPr lang="ko-KR" altLang="en-US" sz="1000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494761" y="1120591"/>
            <a:ext cx="1176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 smtClean="0"/>
              <a:t>원하는 정보 요구</a:t>
            </a:r>
            <a:endParaRPr lang="en-US" altLang="ko-KR" sz="1000" dirty="0"/>
          </a:p>
        </p:txBody>
      </p:sp>
      <p:cxnSp>
        <p:nvCxnSpPr>
          <p:cNvPr id="4" name="직선 화살표 연결선 3"/>
          <p:cNvCxnSpPr>
            <a:stCxn id="108" idx="2"/>
            <a:endCxn id="105" idx="0"/>
          </p:cNvCxnSpPr>
          <p:nvPr/>
        </p:nvCxnSpPr>
        <p:spPr>
          <a:xfrm>
            <a:off x="3228251" y="3868696"/>
            <a:ext cx="1929304" cy="430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739515" y="2015757"/>
            <a:ext cx="160362" cy="1603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1993587" y="1976759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dirty="0" smtClean="0"/>
              <a:t>웹으로 임시구현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88096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5"/>
          <p:cNvSpPr/>
          <p:nvPr/>
        </p:nvSpPr>
        <p:spPr>
          <a:xfrm>
            <a:off x="0" y="6163519"/>
            <a:ext cx="12192000" cy="694481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27"/>
          <p:cNvGrpSpPr/>
          <p:nvPr/>
        </p:nvGrpSpPr>
        <p:grpSpPr>
          <a:xfrm>
            <a:off x="680059" y="6370602"/>
            <a:ext cx="385171" cy="261460"/>
            <a:chOff x="1236240" y="3992015"/>
            <a:chExt cx="540000" cy="366561"/>
          </a:xfrm>
        </p:grpSpPr>
        <p:cxnSp>
          <p:nvCxnSpPr>
            <p:cNvPr id="5" name="직선 연결선 9"/>
            <p:cNvCxnSpPr/>
            <p:nvPr/>
          </p:nvCxnSpPr>
          <p:spPr>
            <a:xfrm>
              <a:off x="1256062" y="4170680"/>
              <a:ext cx="0" cy="18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10"/>
            <p:cNvCxnSpPr/>
            <p:nvPr/>
          </p:nvCxnSpPr>
          <p:spPr>
            <a:xfrm>
              <a:off x="1751362" y="4170680"/>
              <a:ext cx="0" cy="18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11"/>
            <p:cNvCxnSpPr/>
            <p:nvPr/>
          </p:nvCxnSpPr>
          <p:spPr>
            <a:xfrm>
              <a:off x="1236240" y="4358576"/>
              <a:ext cx="54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자유형: 도형 26"/>
            <p:cNvSpPr/>
            <p:nvPr/>
          </p:nvSpPr>
          <p:spPr>
            <a:xfrm>
              <a:off x="1430102" y="3992015"/>
              <a:ext cx="147221" cy="246595"/>
            </a:xfrm>
            <a:custGeom>
              <a:avLst/>
              <a:gdLst/>
              <a:ahLst/>
              <a:cxnLst/>
              <a:rect l="0" t="0" r="0" b="0"/>
              <a:pathLst>
                <a:path w="1905000" h="3190875">
                  <a:moveTo>
                    <a:pt x="863203" y="3145631"/>
                  </a:moveTo>
                  <a:cubicBezTo>
                    <a:pt x="887968" y="3170396"/>
                    <a:pt x="921306" y="3183731"/>
                    <a:pt x="953691" y="3183731"/>
                  </a:cubicBezTo>
                  <a:cubicBezTo>
                    <a:pt x="986076" y="3183731"/>
                    <a:pt x="1019413" y="3171349"/>
                    <a:pt x="1044178" y="3145631"/>
                  </a:cubicBezTo>
                  <a:lnTo>
                    <a:pt x="1861423" y="2328386"/>
                  </a:lnTo>
                  <a:cubicBezTo>
                    <a:pt x="1911906" y="2277904"/>
                    <a:pt x="1911906" y="2196941"/>
                    <a:pt x="1861423" y="2146459"/>
                  </a:cubicBezTo>
                  <a:cubicBezTo>
                    <a:pt x="1810941" y="2095976"/>
                    <a:pt x="1729978" y="2095976"/>
                    <a:pt x="1679496" y="2146459"/>
                  </a:cubicBezTo>
                  <a:lnTo>
                    <a:pt x="1082278" y="2744629"/>
                  </a:lnTo>
                  <a:lnTo>
                    <a:pt x="1082278" y="135731"/>
                  </a:lnTo>
                  <a:cubicBezTo>
                    <a:pt x="1082278" y="64294"/>
                    <a:pt x="1025128" y="7144"/>
                    <a:pt x="953691" y="7144"/>
                  </a:cubicBezTo>
                  <a:cubicBezTo>
                    <a:pt x="882253" y="7144"/>
                    <a:pt x="825103" y="64294"/>
                    <a:pt x="825103" y="135731"/>
                  </a:cubicBezTo>
                  <a:lnTo>
                    <a:pt x="825103" y="2744629"/>
                  </a:lnTo>
                  <a:lnTo>
                    <a:pt x="226933" y="2146459"/>
                  </a:lnTo>
                  <a:cubicBezTo>
                    <a:pt x="176451" y="2095976"/>
                    <a:pt x="95488" y="2095976"/>
                    <a:pt x="45006" y="2146459"/>
                  </a:cubicBezTo>
                  <a:cubicBezTo>
                    <a:pt x="-5477" y="2196941"/>
                    <a:pt x="-5477" y="2277904"/>
                    <a:pt x="45006" y="2328386"/>
                  </a:cubicBezTo>
                  <a:lnTo>
                    <a:pt x="863203" y="31456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37"/>
          <p:cNvGrpSpPr/>
          <p:nvPr/>
        </p:nvGrpSpPr>
        <p:grpSpPr>
          <a:xfrm>
            <a:off x="5903411" y="6380029"/>
            <a:ext cx="385178" cy="261460"/>
            <a:chOff x="3264568" y="7003769"/>
            <a:chExt cx="385178" cy="261460"/>
          </a:xfrm>
        </p:grpSpPr>
        <p:cxnSp>
          <p:nvCxnSpPr>
            <p:cNvPr id="10" name="직선 연결선 29"/>
            <p:cNvCxnSpPr/>
            <p:nvPr/>
          </p:nvCxnSpPr>
          <p:spPr>
            <a:xfrm>
              <a:off x="3284429" y="7091714"/>
              <a:ext cx="0" cy="1678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30"/>
            <p:cNvCxnSpPr/>
            <p:nvPr/>
          </p:nvCxnSpPr>
          <p:spPr>
            <a:xfrm>
              <a:off x="3630096" y="7091714"/>
              <a:ext cx="0" cy="1678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31"/>
            <p:cNvCxnSpPr/>
            <p:nvPr/>
          </p:nvCxnSpPr>
          <p:spPr>
            <a:xfrm>
              <a:off x="3264575" y="7265229"/>
              <a:ext cx="38517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32"/>
            <p:cNvSpPr/>
            <p:nvPr/>
          </p:nvSpPr>
          <p:spPr>
            <a:xfrm rot="10800000">
              <a:off x="3404655" y="7003769"/>
              <a:ext cx="105010" cy="175891"/>
            </a:xfrm>
            <a:custGeom>
              <a:avLst/>
              <a:gdLst/>
              <a:ahLst/>
              <a:cxnLst/>
              <a:rect l="0" t="0" r="0" b="0"/>
              <a:pathLst>
                <a:path w="1905000" h="3190875">
                  <a:moveTo>
                    <a:pt x="863203" y="3145631"/>
                  </a:moveTo>
                  <a:cubicBezTo>
                    <a:pt x="887968" y="3170396"/>
                    <a:pt x="921306" y="3183731"/>
                    <a:pt x="953691" y="3183731"/>
                  </a:cubicBezTo>
                  <a:cubicBezTo>
                    <a:pt x="986076" y="3183731"/>
                    <a:pt x="1019413" y="3171349"/>
                    <a:pt x="1044178" y="3145631"/>
                  </a:cubicBezTo>
                  <a:lnTo>
                    <a:pt x="1861423" y="2328386"/>
                  </a:lnTo>
                  <a:cubicBezTo>
                    <a:pt x="1911906" y="2277904"/>
                    <a:pt x="1911906" y="2196941"/>
                    <a:pt x="1861423" y="2146459"/>
                  </a:cubicBezTo>
                  <a:cubicBezTo>
                    <a:pt x="1810941" y="2095976"/>
                    <a:pt x="1729978" y="2095976"/>
                    <a:pt x="1679496" y="2146459"/>
                  </a:cubicBezTo>
                  <a:lnTo>
                    <a:pt x="1082278" y="2744629"/>
                  </a:lnTo>
                  <a:lnTo>
                    <a:pt x="1082278" y="135731"/>
                  </a:lnTo>
                  <a:cubicBezTo>
                    <a:pt x="1082278" y="64294"/>
                    <a:pt x="1025128" y="7144"/>
                    <a:pt x="953691" y="7144"/>
                  </a:cubicBezTo>
                  <a:cubicBezTo>
                    <a:pt x="882253" y="7144"/>
                    <a:pt x="825103" y="64294"/>
                    <a:pt x="825103" y="135731"/>
                  </a:cubicBezTo>
                  <a:lnTo>
                    <a:pt x="825103" y="2744629"/>
                  </a:lnTo>
                  <a:lnTo>
                    <a:pt x="226933" y="2146459"/>
                  </a:lnTo>
                  <a:cubicBezTo>
                    <a:pt x="176451" y="2095976"/>
                    <a:pt x="95488" y="2095976"/>
                    <a:pt x="45006" y="2146459"/>
                  </a:cubicBezTo>
                  <a:cubicBezTo>
                    <a:pt x="-5477" y="2196941"/>
                    <a:pt x="-5477" y="2277904"/>
                    <a:pt x="45006" y="2328386"/>
                  </a:cubicBezTo>
                  <a:lnTo>
                    <a:pt x="863203" y="31456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" name="직선 연결선 35"/>
            <p:cNvCxnSpPr/>
            <p:nvPr/>
          </p:nvCxnSpPr>
          <p:spPr>
            <a:xfrm>
              <a:off x="3264568" y="7086081"/>
              <a:ext cx="72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36"/>
            <p:cNvCxnSpPr/>
            <p:nvPr/>
          </p:nvCxnSpPr>
          <p:spPr>
            <a:xfrm>
              <a:off x="3576443" y="7086081"/>
              <a:ext cx="72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42"/>
          <p:cNvSpPr/>
          <p:nvPr/>
        </p:nvSpPr>
        <p:spPr>
          <a:xfrm>
            <a:off x="11408739" y="6332691"/>
            <a:ext cx="427604" cy="42760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43"/>
          <p:cNvSpPr txBox="1"/>
          <p:nvPr/>
        </p:nvSpPr>
        <p:spPr>
          <a:xfrm>
            <a:off x="5802768" y="162574"/>
            <a:ext cx="5293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3/4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grpSp>
        <p:nvGrpSpPr>
          <p:cNvPr id="18" name="그룹 41"/>
          <p:cNvGrpSpPr/>
          <p:nvPr/>
        </p:nvGrpSpPr>
        <p:grpSpPr>
          <a:xfrm>
            <a:off x="11453221" y="6498040"/>
            <a:ext cx="353018" cy="86119"/>
            <a:chOff x="3785669" y="6577042"/>
            <a:chExt cx="482182" cy="117629"/>
          </a:xfrm>
        </p:grpSpPr>
        <p:sp>
          <p:nvSpPr>
            <p:cNvPr id="19" name="타원 38"/>
            <p:cNvSpPr/>
            <p:nvPr/>
          </p:nvSpPr>
          <p:spPr>
            <a:xfrm>
              <a:off x="3785669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타원 39"/>
            <p:cNvSpPr/>
            <p:nvPr/>
          </p:nvSpPr>
          <p:spPr>
            <a:xfrm>
              <a:off x="3967946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타원 40"/>
            <p:cNvSpPr/>
            <p:nvPr/>
          </p:nvSpPr>
          <p:spPr>
            <a:xfrm>
              <a:off x="4150222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52" name="직선 연결선 51"/>
          <p:cNvCxnSpPr/>
          <p:nvPr/>
        </p:nvCxnSpPr>
        <p:spPr>
          <a:xfrm rot="10800000">
            <a:off x="6288589" y="2377173"/>
            <a:ext cx="1261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215286" y="2154169"/>
            <a:ext cx="1434527" cy="22305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 b="1" i="0" strike="noStrike" dirty="0">
                <a:solidFill>
                  <a:srgbClr val="666666">
                    <a:alpha val="100000"/>
                  </a:srgbClr>
                </a:solidFill>
                <a:latin typeface="Arial"/>
                <a:ea typeface="&amp;quot"/>
              </a:rPr>
              <a:t>&lt;&lt;</a:t>
            </a:r>
            <a:r>
              <a:rPr sz="900" b="1" i="0" strike="noStrike" dirty="0">
                <a:solidFill>
                  <a:srgbClr val="666666">
                    <a:alpha val="100000"/>
                  </a:srgbClr>
                </a:solidFill>
                <a:latin typeface="Arial"/>
                <a:ea typeface="&amp;quot"/>
              </a:rPr>
              <a:t>http(s) restful</a:t>
            </a:r>
            <a:r>
              <a:rPr lang="ko-KR" altLang="en-US" sz="900" b="1" i="0" strike="noStrike" dirty="0">
                <a:solidFill>
                  <a:srgbClr val="666666">
                    <a:alpha val="100000"/>
                  </a:srgbClr>
                </a:solidFill>
                <a:latin typeface="Arial"/>
                <a:ea typeface="&amp;quot"/>
              </a:rPr>
              <a:t> </a:t>
            </a:r>
            <a:r>
              <a:rPr sz="900" b="1" i="0" strike="noStrike" dirty="0" err="1">
                <a:solidFill>
                  <a:srgbClr val="666666">
                    <a:alpha val="100000"/>
                  </a:srgbClr>
                </a:solidFill>
                <a:latin typeface="Arial"/>
                <a:ea typeface="&amp;quot"/>
              </a:rPr>
              <a:t>api</a:t>
            </a:r>
            <a:r>
              <a:rPr lang="en-US" altLang="ko-KR" sz="900" b="1" i="0" strike="noStrike" dirty="0">
                <a:solidFill>
                  <a:srgbClr val="666666">
                    <a:alpha val="100000"/>
                  </a:srgbClr>
                </a:solidFill>
                <a:latin typeface="Arial"/>
                <a:ea typeface="&amp;quot"/>
              </a:rPr>
              <a:t>&gt;&gt;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072695" y="1084754"/>
            <a:ext cx="2196244" cy="2231997"/>
            <a:chOff x="4655840" y="1084755"/>
            <a:chExt cx="2855640" cy="2902127"/>
          </a:xfrm>
        </p:grpSpPr>
        <p:grpSp>
          <p:nvGrpSpPr>
            <p:cNvPr id="23" name="그룹 22"/>
            <p:cNvGrpSpPr/>
            <p:nvPr/>
          </p:nvGrpSpPr>
          <p:grpSpPr>
            <a:xfrm>
              <a:off x="4655840" y="1084755"/>
              <a:ext cx="2855640" cy="2902127"/>
              <a:chOff x="4655840" y="1084755"/>
              <a:chExt cx="2855640" cy="2902127"/>
            </a:xfrm>
          </p:grpSpPr>
          <p:sp>
            <p:nvSpPr>
              <p:cNvPr id="25" name="정육면체 24"/>
              <p:cNvSpPr/>
              <p:nvPr/>
            </p:nvSpPr>
            <p:spPr>
              <a:xfrm>
                <a:off x="4655840" y="1084755"/>
                <a:ext cx="2855640" cy="2902127"/>
              </a:xfrm>
              <a:prstGeom prst="cube">
                <a:avLst>
                  <a:gd name="adj" fmla="val 11718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200" dirty="0"/>
                  <a:t>&lt;&lt;</a:t>
                </a:r>
                <a:r>
                  <a:rPr lang="ko-KR" altLang="en-US" sz="1200" dirty="0" err="1"/>
                  <a:t>카카오톡</a:t>
                </a:r>
                <a:r>
                  <a:rPr lang="en-US" altLang="ko-KR" sz="1200" dirty="0"/>
                  <a:t> Server&gt;&gt;</a:t>
                </a:r>
              </a:p>
              <a:p>
                <a:pPr algn="ctr">
                  <a:defRPr/>
                </a:pPr>
                <a:r>
                  <a:rPr lang="en-US" altLang="ko-KR" sz="1400" b="1" dirty="0" err="1" smtClean="0"/>
                  <a:t>NodeJS.express</a:t>
                </a:r>
                <a:r>
                  <a:rPr lang="en-US" altLang="ko-KR" sz="1400" b="1" dirty="0" smtClean="0"/>
                  <a:t>()</a:t>
                </a:r>
                <a:endParaRPr lang="en-US" altLang="ko-KR" sz="1400" b="1" dirty="0"/>
              </a:p>
              <a:p>
                <a:pPr algn="ctr">
                  <a:defRPr/>
                </a:pPr>
                <a:endParaRPr lang="en-US" altLang="ko-KR" sz="1400" dirty="0"/>
              </a:p>
              <a:p>
                <a:pPr algn="ctr">
                  <a:defRPr/>
                </a:pPr>
                <a:endParaRPr lang="en-US" altLang="ko-KR" sz="1400" dirty="0"/>
              </a:p>
              <a:p>
                <a:pPr algn="ctr">
                  <a:defRPr/>
                </a:pPr>
                <a:endParaRPr lang="en-US" altLang="ko-KR" dirty="0"/>
              </a:p>
              <a:p>
                <a:pPr algn="ctr">
                  <a:defRPr/>
                </a:pPr>
                <a:endParaRPr lang="en-US" altLang="ko-KR" sz="10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4966176" y="2816555"/>
                <a:ext cx="1737779" cy="85025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/>
                  <a:t>&lt;&lt;component&gt;&gt;</a:t>
                </a:r>
              </a:p>
              <a:p>
                <a:pPr algn="ctr">
                  <a:defRPr/>
                </a:pPr>
                <a:r>
                  <a:rPr lang="ko-KR" altLang="en-US" sz="1000" dirty="0"/>
                  <a:t>자동응답 </a:t>
                </a:r>
                <a:r>
                  <a:rPr lang="en-US" altLang="ko-KR" sz="1000" dirty="0" smtClean="0"/>
                  <a:t>API </a:t>
                </a:r>
                <a:r>
                  <a:rPr lang="ko-KR" altLang="en-US" sz="1000" dirty="0" smtClean="0"/>
                  <a:t>모듈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6375126" y="2917648"/>
              <a:ext cx="270030" cy="324036"/>
              <a:chOff x="2945650" y="4257092"/>
              <a:chExt cx="270030" cy="324036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999656" y="4257092"/>
                <a:ext cx="216024" cy="32403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2945650" y="4301382"/>
                <a:ext cx="108012" cy="457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945650" y="4463400"/>
                <a:ext cx="108012" cy="457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2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391891" y="1085571"/>
            <a:ext cx="2322447" cy="2360254"/>
            <a:chOff x="515380" y="1084755"/>
            <a:chExt cx="2855640" cy="2902127"/>
          </a:xfrm>
        </p:grpSpPr>
        <p:sp>
          <p:nvSpPr>
            <p:cNvPr id="64" name="정육면체 63"/>
            <p:cNvSpPr/>
            <p:nvPr/>
          </p:nvSpPr>
          <p:spPr>
            <a:xfrm>
              <a:off x="515380" y="1084755"/>
              <a:ext cx="2855640" cy="2902127"/>
            </a:xfrm>
            <a:prstGeom prst="cube">
              <a:avLst>
                <a:gd name="adj" fmla="val 1171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/>
                <a:t>&lt;&lt;Client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Computer&gt;&gt;</a:t>
              </a:r>
            </a:p>
            <a:p>
              <a:pPr algn="ctr">
                <a:defRPr/>
              </a:pPr>
              <a:r>
                <a:rPr lang="ko-KR" altLang="en-US" sz="1200" b="1" dirty="0" err="1"/>
                <a:t>스마트폰</a:t>
              </a:r>
              <a:r>
                <a:rPr lang="en-US" altLang="ko-KR" sz="1200" b="1" dirty="0"/>
                <a:t>,</a:t>
              </a:r>
              <a:r>
                <a:rPr lang="ko-KR" altLang="en-US" sz="1200" b="1" dirty="0"/>
                <a:t> </a:t>
              </a:r>
              <a:r>
                <a:rPr lang="en-US" altLang="ko-KR" sz="1200" b="1" dirty="0" smtClean="0"/>
                <a:t>PC</a:t>
              </a:r>
              <a:endParaRPr lang="en-US" altLang="ko-KR" sz="1400" b="1" dirty="0"/>
            </a:p>
            <a:p>
              <a:pPr algn="ctr">
                <a:defRPr/>
              </a:pPr>
              <a:endParaRPr lang="en-US" altLang="ko-KR" sz="1400" b="1" dirty="0"/>
            </a:p>
            <a:p>
              <a:pPr algn="ctr">
                <a:defRPr/>
              </a:pPr>
              <a:endParaRPr lang="en-US" altLang="ko-KR" sz="1400" b="1" dirty="0"/>
            </a:p>
            <a:p>
              <a:pPr algn="ctr">
                <a:defRPr/>
              </a:pPr>
              <a:endParaRPr lang="en-US" altLang="ko-KR" sz="1400" b="1" dirty="0"/>
            </a:p>
            <a:p>
              <a:pPr algn="ctr">
                <a:defRPr/>
              </a:pPr>
              <a:endParaRPr lang="en-US" altLang="ko-KR" sz="1400" dirty="0"/>
            </a:p>
            <a:p>
              <a:pPr algn="ctr">
                <a:defRPr/>
              </a:pPr>
              <a:endParaRPr lang="en-US" altLang="ko-KR" sz="1400" dirty="0"/>
            </a:p>
            <a:p>
              <a:pPr algn="ctr">
                <a:defRPr/>
              </a:pPr>
              <a:endParaRPr lang="en-US" altLang="ko-KR" dirty="0"/>
            </a:p>
            <a:p>
              <a:pPr algn="ctr">
                <a:defRPr/>
              </a:pPr>
              <a:endParaRPr lang="en-US" altLang="ko-KR" sz="1000" dirty="0"/>
            </a:p>
          </p:txBody>
        </p:sp>
        <p:sp>
          <p:nvSpPr>
            <p:cNvPr id="65" name="정육면체 64"/>
            <p:cNvSpPr/>
            <p:nvPr/>
          </p:nvSpPr>
          <p:spPr>
            <a:xfrm>
              <a:off x="869706" y="2110088"/>
              <a:ext cx="1813507" cy="1669474"/>
            </a:xfrm>
            <a:prstGeom prst="cube">
              <a:avLst>
                <a:gd name="adj" fmla="val 1171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900" dirty="0"/>
                <a:t>&lt;&lt;</a:t>
              </a:r>
              <a:r>
                <a:rPr lang="en-US" altLang="ko-KR" sz="900" dirty="0" err="1"/>
                <a:t>Messanger</a:t>
              </a:r>
              <a:r>
                <a:rPr lang="en-US" altLang="ko-KR" sz="900" dirty="0"/>
                <a:t> App&gt;&gt;</a:t>
              </a:r>
            </a:p>
            <a:p>
              <a:pPr algn="ctr">
                <a:defRPr/>
              </a:pPr>
              <a:r>
                <a:rPr lang="ko-KR" altLang="en-US" sz="1200" b="1" dirty="0" err="1" smtClean="0"/>
                <a:t>카카오톡</a:t>
              </a:r>
              <a:endParaRPr lang="ko-KR" altLang="en-US" sz="1200" b="1" dirty="0"/>
            </a:p>
            <a:p>
              <a:pPr algn="ctr">
                <a:defRPr/>
              </a:pPr>
              <a:endParaRPr lang="en-US" altLang="ko-KR" sz="1000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714338" y="2089196"/>
            <a:ext cx="1434528" cy="223112"/>
            <a:chOff x="2774302" y="3607214"/>
            <a:chExt cx="1434528" cy="223112"/>
          </a:xfrm>
        </p:grpSpPr>
        <p:sp>
          <p:nvSpPr>
            <p:cNvPr id="67" name="직사각형 66"/>
            <p:cNvSpPr/>
            <p:nvPr/>
          </p:nvSpPr>
          <p:spPr>
            <a:xfrm>
              <a:off x="2774302" y="3607214"/>
              <a:ext cx="1434528" cy="2231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900" b="1" i="0" strike="noStrike" dirty="0">
                  <a:solidFill>
                    <a:srgbClr val="666666">
                      <a:alpha val="100000"/>
                    </a:srgbClr>
                  </a:solidFill>
                  <a:latin typeface="Arial"/>
                  <a:ea typeface="&amp;quot"/>
                </a:rPr>
                <a:t>&lt;&lt;</a:t>
              </a:r>
              <a:r>
                <a:rPr sz="900" b="1" i="0" strike="noStrike" dirty="0">
                  <a:solidFill>
                    <a:srgbClr val="666666">
                      <a:alpha val="100000"/>
                    </a:srgbClr>
                  </a:solidFill>
                  <a:latin typeface="Arial"/>
                  <a:ea typeface="&amp;quot"/>
                </a:rPr>
                <a:t>http(s) restful</a:t>
              </a:r>
              <a:r>
                <a:rPr lang="ko-KR" altLang="en-US" sz="900" b="1" i="0" strike="noStrike" dirty="0">
                  <a:solidFill>
                    <a:srgbClr val="666666">
                      <a:alpha val="100000"/>
                    </a:srgbClr>
                  </a:solidFill>
                  <a:latin typeface="Arial"/>
                  <a:ea typeface="&amp;quot"/>
                </a:rPr>
                <a:t> </a:t>
              </a:r>
              <a:r>
                <a:rPr sz="900" b="1" i="0" strike="noStrike" dirty="0" err="1">
                  <a:solidFill>
                    <a:srgbClr val="666666">
                      <a:alpha val="100000"/>
                    </a:srgbClr>
                  </a:solidFill>
                  <a:latin typeface="Arial"/>
                  <a:ea typeface="&amp;quot"/>
                </a:rPr>
                <a:t>api</a:t>
              </a:r>
              <a:r>
                <a:rPr lang="en-US" altLang="ko-KR" sz="900" b="1" i="0" strike="noStrike" dirty="0">
                  <a:solidFill>
                    <a:srgbClr val="666666">
                      <a:alpha val="100000"/>
                    </a:srgbClr>
                  </a:solidFill>
                  <a:latin typeface="Arial"/>
                  <a:ea typeface="&amp;quot"/>
                </a:rPr>
                <a:t>&gt;&gt;</a:t>
              </a:r>
            </a:p>
          </p:txBody>
        </p:sp>
        <p:cxnSp>
          <p:nvCxnSpPr>
            <p:cNvPr id="68" name="직선 연결선 67"/>
            <p:cNvCxnSpPr/>
            <p:nvPr/>
          </p:nvCxnSpPr>
          <p:spPr>
            <a:xfrm rot="10800000" flipV="1">
              <a:off x="2821630" y="3830272"/>
              <a:ext cx="1284819" cy="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타원 77"/>
          <p:cNvSpPr/>
          <p:nvPr/>
        </p:nvSpPr>
        <p:spPr>
          <a:xfrm>
            <a:off x="1553114" y="3758514"/>
            <a:ext cx="4715825" cy="16438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원통형 74"/>
          <p:cNvSpPr/>
          <p:nvPr/>
        </p:nvSpPr>
        <p:spPr>
          <a:xfrm>
            <a:off x="4715233" y="4174277"/>
            <a:ext cx="911167" cy="911167"/>
          </a:xfrm>
          <a:prstGeom prst="can">
            <a:avLst>
              <a:gd name="adj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/>
              <a:t>공공데이터</a:t>
            </a:r>
          </a:p>
        </p:txBody>
      </p:sp>
      <p:sp>
        <p:nvSpPr>
          <p:cNvPr id="47" name="정육면체 46"/>
          <p:cNvSpPr/>
          <p:nvPr/>
        </p:nvSpPr>
        <p:spPr>
          <a:xfrm>
            <a:off x="7596575" y="984555"/>
            <a:ext cx="4392225" cy="4720508"/>
          </a:xfrm>
          <a:prstGeom prst="cube">
            <a:avLst>
              <a:gd name="adj" fmla="val 538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0" dirty="0"/>
          </a:p>
        </p:txBody>
      </p:sp>
      <p:sp>
        <p:nvSpPr>
          <p:cNvPr id="49" name="정육면체 48"/>
          <p:cNvSpPr/>
          <p:nvPr/>
        </p:nvSpPr>
        <p:spPr>
          <a:xfrm>
            <a:off x="7883317" y="2265697"/>
            <a:ext cx="3525422" cy="3293249"/>
          </a:xfrm>
          <a:prstGeom prst="cube">
            <a:avLst>
              <a:gd name="adj" fmla="val 648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0" dirty="0"/>
          </a:p>
          <a:p>
            <a:pPr algn="ctr">
              <a:defRPr/>
            </a:pPr>
            <a:r>
              <a:rPr lang="en-US" altLang="ko-KR" sz="1200" dirty="0" smtClean="0"/>
              <a:t>&lt;&lt;</a:t>
            </a:r>
            <a:r>
              <a:rPr lang="en-US" altLang="ko-KR" sz="1200" dirty="0"/>
              <a:t>App Server&gt;&gt;</a:t>
            </a:r>
          </a:p>
          <a:p>
            <a:pPr algn="ctr">
              <a:defRPr/>
            </a:pPr>
            <a:r>
              <a:rPr lang="en-US" altLang="ko-KR" sz="1200" b="1" dirty="0" smtClean="0"/>
              <a:t>Bracket</a:t>
            </a: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400" b="1" dirty="0"/>
          </a:p>
          <a:p>
            <a:pPr algn="ctr">
              <a:defRPr/>
            </a:pPr>
            <a:endParaRPr lang="en-US" altLang="ko-KR" sz="1000" b="1" dirty="0"/>
          </a:p>
        </p:txBody>
      </p:sp>
      <p:grpSp>
        <p:nvGrpSpPr>
          <p:cNvPr id="42" name="그룹 41"/>
          <p:cNvGrpSpPr/>
          <p:nvPr/>
        </p:nvGrpSpPr>
        <p:grpSpPr>
          <a:xfrm>
            <a:off x="8048686" y="3358989"/>
            <a:ext cx="1287264" cy="1611238"/>
            <a:chOff x="8048686" y="2894416"/>
            <a:chExt cx="1287264" cy="1611238"/>
          </a:xfrm>
        </p:grpSpPr>
        <p:cxnSp>
          <p:nvCxnSpPr>
            <p:cNvPr id="74" name="직선 화살표 연결선 73"/>
            <p:cNvCxnSpPr>
              <a:stCxn id="48" idx="2"/>
              <a:endCxn id="69" idx="0"/>
            </p:cNvCxnSpPr>
            <p:nvPr/>
          </p:nvCxnSpPr>
          <p:spPr>
            <a:xfrm flipH="1">
              <a:off x="8692318" y="3575148"/>
              <a:ext cx="1" cy="249774"/>
            </a:xfrm>
            <a:prstGeom prst="straightConnector1">
              <a:avLst/>
            </a:prstGeom>
            <a:ln algn="ctr">
              <a:solidFill>
                <a:schemeClr val="accent1">
                  <a:satMod val="10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8048687" y="2894416"/>
              <a:ext cx="1287263" cy="6807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900" dirty="0"/>
                <a:t>&lt;&lt;component&gt;&gt;</a:t>
              </a:r>
            </a:p>
            <a:p>
              <a:pPr algn="ctr">
                <a:defRPr/>
              </a:pPr>
              <a:r>
                <a:rPr lang="ko-KR" altLang="en-US" sz="900" dirty="0" err="1"/>
                <a:t>카카오톡</a:t>
              </a:r>
              <a:r>
                <a:rPr lang="ko-KR" altLang="en-US" sz="900" dirty="0"/>
                <a:t> 자동응답 </a:t>
              </a:r>
              <a:r>
                <a:rPr lang="en-US" altLang="ko-KR" sz="900" dirty="0"/>
                <a:t>API</a:t>
              </a:r>
              <a:r>
                <a:rPr lang="ko-KR" altLang="en-US" sz="900" dirty="0"/>
                <a:t> 연동모듈</a:t>
              </a:r>
            </a:p>
            <a:p>
              <a:pPr algn="ctr">
                <a:defRPr/>
              </a:pPr>
              <a:r>
                <a:rPr lang="en-US" altLang="ko-KR" sz="900" dirty="0"/>
                <a:t>(</a:t>
              </a:r>
              <a:r>
                <a:rPr lang="ko-KR" altLang="en-US" sz="900" dirty="0"/>
                <a:t>응용처리</a:t>
              </a:r>
              <a:r>
                <a:rPr lang="en-US" altLang="ko-KR" sz="900" dirty="0"/>
                <a:t>)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048686" y="3824922"/>
              <a:ext cx="1287263" cy="6807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900" dirty="0"/>
                <a:t>&lt;&lt;component&gt;&gt;</a:t>
              </a:r>
            </a:p>
            <a:p>
              <a:pPr algn="ctr">
                <a:defRPr/>
              </a:pPr>
              <a:r>
                <a:rPr lang="ko-KR" altLang="en-US" sz="1000" dirty="0"/>
                <a:t>데이터관리 계층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9144587" y="4348961"/>
            <a:ext cx="127637" cy="153165"/>
            <a:chOff x="2945651" y="4257092"/>
            <a:chExt cx="270029" cy="324036"/>
          </a:xfrm>
        </p:grpSpPr>
        <p:sp>
          <p:nvSpPr>
            <p:cNvPr id="71" name="직사각형 70"/>
            <p:cNvSpPr/>
            <p:nvPr/>
          </p:nvSpPr>
          <p:spPr>
            <a:xfrm>
              <a:off x="2999656" y="4257092"/>
              <a:ext cx="216024" cy="3240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945651" y="4301382"/>
              <a:ext cx="108012" cy="457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945651" y="4463400"/>
              <a:ext cx="108012" cy="457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6067424" y="3544438"/>
            <a:ext cx="1645238" cy="545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/>
              <a:t>추가적으로 필요한 정보는 웹 </a:t>
            </a:r>
            <a:r>
              <a:rPr lang="ko-KR" altLang="en-US" sz="1000" dirty="0" err="1"/>
              <a:t>크롤링</a:t>
            </a:r>
            <a:r>
              <a:rPr lang="ko-KR" altLang="en-US" sz="1000" dirty="0"/>
              <a:t> 또는 </a:t>
            </a:r>
            <a:r>
              <a:rPr lang="ko-KR" altLang="en-US" sz="1000" dirty="0" err="1"/>
              <a:t>파싱을</a:t>
            </a:r>
            <a:r>
              <a:rPr lang="ko-KR" altLang="en-US" sz="1000" dirty="0"/>
              <a:t> 통해 외부데이터 접근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9975" y="730300"/>
            <a:ext cx="970508" cy="970508"/>
          </a:xfrm>
          <a:prstGeom prst="rect">
            <a:avLst/>
          </a:prstGeom>
        </p:spPr>
      </p:pic>
      <p:sp>
        <p:nvSpPr>
          <p:cNvPr id="29" name="말풍선: 타원형 28"/>
          <p:cNvSpPr/>
          <p:nvPr/>
        </p:nvSpPr>
        <p:spPr>
          <a:xfrm>
            <a:off x="5309062" y="708431"/>
            <a:ext cx="1516723" cy="864096"/>
          </a:xfrm>
          <a:prstGeom prst="wedgeEllipseCallout">
            <a:avLst>
              <a:gd name="adj1" fmla="val -20833"/>
              <a:gd name="adj2" fmla="val 62500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err="1" smtClean="0">
                <a:solidFill>
                  <a:schemeClr val="tx1"/>
                </a:solidFill>
              </a:rPr>
              <a:t>Chatbot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47969" y="1439839"/>
            <a:ext cx="1544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400" dirty="0"/>
              <a:t>&lt;&lt;Server</a:t>
            </a:r>
            <a:r>
              <a:rPr lang="ko-KR" altLang="en-US" sz="1400" dirty="0"/>
              <a:t> </a:t>
            </a:r>
            <a:r>
              <a:rPr lang="en-US" altLang="ko-KR" sz="1400" dirty="0"/>
              <a:t>PC&gt;&gt;</a:t>
            </a:r>
          </a:p>
          <a:p>
            <a:pPr algn="ctr">
              <a:defRPr/>
            </a:pPr>
            <a:r>
              <a:rPr lang="en-US" altLang="ko-KR" sz="1400" b="1" dirty="0"/>
              <a:t>Dell </a:t>
            </a:r>
            <a:r>
              <a:rPr lang="en-US" altLang="ko-KR" sz="1400" b="1" dirty="0" err="1"/>
              <a:t>inspiron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15</a:t>
            </a:r>
            <a:endParaRPr lang="en-US" altLang="ko-KR" sz="1400" b="1" dirty="0"/>
          </a:p>
        </p:txBody>
      </p:sp>
      <p:sp>
        <p:nvSpPr>
          <p:cNvPr id="108" name="정육면체 107"/>
          <p:cNvSpPr/>
          <p:nvPr/>
        </p:nvSpPr>
        <p:spPr>
          <a:xfrm>
            <a:off x="9586808" y="3136446"/>
            <a:ext cx="1433320" cy="1018834"/>
          </a:xfrm>
          <a:prstGeom prst="cube">
            <a:avLst>
              <a:gd name="adj" fmla="val 117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altLang="ko-KR" sz="1000" dirty="0"/>
          </a:p>
          <a:p>
            <a:pPr algn="ctr">
              <a:defRPr/>
            </a:pPr>
            <a:r>
              <a:rPr lang="en-US" altLang="ko-KR" sz="1000" dirty="0" smtClean="0"/>
              <a:t>&lt;&lt;Web Browser&gt;&gt;</a:t>
            </a:r>
            <a:endParaRPr lang="en-US" altLang="ko-KR" sz="1000" dirty="0"/>
          </a:p>
          <a:p>
            <a:pPr algn="ctr">
              <a:defRPr/>
            </a:pPr>
            <a:r>
              <a:rPr lang="en-US" altLang="ko-KR" sz="1000" b="1" dirty="0" smtClean="0"/>
              <a:t>Chrome</a:t>
            </a:r>
            <a:endParaRPr lang="en-US" altLang="ko-KR" sz="1000" b="1" dirty="0"/>
          </a:p>
          <a:p>
            <a:pPr algn="ctr">
              <a:defRPr/>
            </a:pPr>
            <a:r>
              <a:rPr lang="en-US" altLang="ko-KR" sz="1000" dirty="0" smtClean="0"/>
              <a:t>Localhost:9091</a:t>
            </a:r>
            <a:endParaRPr lang="en-US" altLang="ko-KR" sz="1000" dirty="0"/>
          </a:p>
          <a:p>
            <a:pPr algn="ctr">
              <a:defRPr/>
            </a:pPr>
            <a:endParaRPr lang="en-US" altLang="ko-KR" sz="1400" b="1" dirty="0"/>
          </a:p>
        </p:txBody>
      </p:sp>
      <p:sp>
        <p:nvSpPr>
          <p:cNvPr id="77" name="원통형 76"/>
          <p:cNvSpPr/>
          <p:nvPr/>
        </p:nvSpPr>
        <p:spPr>
          <a:xfrm>
            <a:off x="3470677" y="4180331"/>
            <a:ext cx="880698" cy="89906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dirty="0" smtClean="0"/>
              <a:t>숨은 </a:t>
            </a:r>
            <a:r>
              <a:rPr lang="ko-KR" altLang="en-US" sz="1000" dirty="0" err="1" smtClean="0"/>
              <a:t>맛집</a:t>
            </a:r>
            <a:endParaRPr lang="en-US" altLang="ko-KR" sz="1000" dirty="0" smtClean="0"/>
          </a:p>
          <a:p>
            <a:pPr algn="ctr">
              <a:defRPr/>
            </a:pPr>
            <a:r>
              <a:rPr lang="ko-KR" altLang="en-US" sz="1000" dirty="0" smtClean="0"/>
              <a:t>홈페이</a:t>
            </a:r>
            <a:r>
              <a:rPr lang="ko-KR" altLang="en-US" sz="1000" dirty="0"/>
              <a:t>지</a:t>
            </a:r>
            <a:endParaRPr lang="ko-KR" altLang="en-US" sz="1000" dirty="0"/>
          </a:p>
        </p:txBody>
      </p:sp>
      <p:grpSp>
        <p:nvGrpSpPr>
          <p:cNvPr id="123" name="그룹 122"/>
          <p:cNvGrpSpPr/>
          <p:nvPr/>
        </p:nvGrpSpPr>
        <p:grpSpPr>
          <a:xfrm>
            <a:off x="10360819" y="1324423"/>
            <a:ext cx="1287263" cy="748505"/>
            <a:chOff x="9124519" y="1698676"/>
            <a:chExt cx="1287263" cy="748505"/>
          </a:xfrm>
        </p:grpSpPr>
        <p:sp>
          <p:nvSpPr>
            <p:cNvPr id="124" name="원통형 79"/>
            <p:cNvSpPr/>
            <p:nvPr/>
          </p:nvSpPr>
          <p:spPr>
            <a:xfrm>
              <a:off x="9124519" y="1698676"/>
              <a:ext cx="1287263" cy="748505"/>
            </a:xfrm>
            <a:prstGeom prst="can">
              <a:avLst>
                <a:gd name="adj" fmla="val 25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  <p:sp>
          <p:nvSpPr>
            <p:cNvPr id="125" name="순서도: 문서 124"/>
            <p:cNvSpPr/>
            <p:nvPr/>
          </p:nvSpPr>
          <p:spPr>
            <a:xfrm>
              <a:off x="9258012" y="1993699"/>
              <a:ext cx="998134" cy="317636"/>
            </a:xfrm>
            <a:prstGeom prst="flowChart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900" dirty="0" smtClean="0"/>
                <a:t>지도 좌표 및 </a:t>
              </a:r>
              <a:endParaRPr lang="en-US" altLang="ko-KR" sz="900" dirty="0" smtClean="0"/>
            </a:p>
            <a:p>
              <a:pPr algn="ctr">
                <a:defRPr/>
              </a:pPr>
              <a:r>
                <a:rPr lang="ko-KR" altLang="en-US" sz="900" dirty="0" smtClean="0"/>
                <a:t>가게정보</a:t>
              </a:r>
              <a:endParaRPr lang="ko-KR" altLang="en-US" sz="9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9310084" y="1698676"/>
              <a:ext cx="87556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900" dirty="0" smtClean="0"/>
                <a:t>&lt;&lt;MySQL&gt;&gt;</a:t>
              </a:r>
              <a:endParaRPr lang="en-US" altLang="ko-KR" sz="900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164797" y="3445825"/>
            <a:ext cx="127637" cy="153165"/>
            <a:chOff x="2945651" y="4257092"/>
            <a:chExt cx="270029" cy="324036"/>
          </a:xfrm>
        </p:grpSpPr>
        <p:sp>
          <p:nvSpPr>
            <p:cNvPr id="60" name="직사각형 59"/>
            <p:cNvSpPr/>
            <p:nvPr/>
          </p:nvSpPr>
          <p:spPr>
            <a:xfrm>
              <a:off x="2999656" y="4257092"/>
              <a:ext cx="216024" cy="3240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945651" y="4301382"/>
              <a:ext cx="108012" cy="457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945651" y="4463400"/>
              <a:ext cx="108012" cy="457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2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129" name="직선 연결선 128"/>
          <p:cNvCxnSpPr>
            <a:stCxn id="124" idx="3"/>
            <a:endCxn id="108" idx="0"/>
          </p:cNvCxnSpPr>
          <p:nvPr/>
        </p:nvCxnSpPr>
        <p:spPr>
          <a:xfrm flipH="1">
            <a:off x="10363161" y="2072928"/>
            <a:ext cx="641290" cy="1063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10132808" y="2154169"/>
            <a:ext cx="1101993" cy="57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 smtClean="0"/>
              <a:t>&lt;&lt;</a:t>
            </a:r>
            <a:r>
              <a:rPr lang="en-US" altLang="ko-KR" sz="1000" dirty="0" smtClean="0"/>
              <a:t>interfaces</a:t>
            </a:r>
            <a:r>
              <a:rPr lang="en-US" altLang="ko-KR" sz="1000" dirty="0" smtClean="0"/>
              <a:t>&gt;&gt;</a:t>
            </a:r>
            <a:endParaRPr lang="en-US" altLang="ko-KR" sz="1000" dirty="0"/>
          </a:p>
          <a:p>
            <a:pPr algn="ctr">
              <a:defRPr/>
            </a:pPr>
            <a:r>
              <a:rPr lang="en-US" altLang="ko-KR" sz="1000" dirty="0" err="1" smtClean="0"/>
              <a:t>p</a:t>
            </a:r>
            <a:r>
              <a:rPr lang="en-US" altLang="ko-KR" sz="1000" dirty="0" err="1" smtClean="0"/>
              <a:t>hpMyAdmin</a:t>
            </a:r>
            <a:endParaRPr lang="en-US" altLang="ko-KR" sz="1000" dirty="0" smtClean="0"/>
          </a:p>
        </p:txBody>
      </p:sp>
      <p:cxnSp>
        <p:nvCxnSpPr>
          <p:cNvPr id="142" name="직선 연결선 141"/>
          <p:cNvCxnSpPr>
            <a:stCxn id="78" idx="6"/>
            <a:endCxn id="49" idx="2"/>
          </p:cNvCxnSpPr>
          <p:nvPr/>
        </p:nvCxnSpPr>
        <p:spPr>
          <a:xfrm flipV="1">
            <a:off x="6268939" y="4019039"/>
            <a:ext cx="1614378" cy="56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>
            <a:stCxn id="48" idx="3"/>
            <a:endCxn id="108" idx="2"/>
          </p:cNvCxnSpPr>
          <p:nvPr/>
        </p:nvCxnSpPr>
        <p:spPr>
          <a:xfrm>
            <a:off x="9335950" y="3699355"/>
            <a:ext cx="250858" cy="6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원통형 76"/>
          <p:cNvSpPr/>
          <p:nvPr/>
        </p:nvSpPr>
        <p:spPr>
          <a:xfrm>
            <a:off x="2163651" y="4180331"/>
            <a:ext cx="880698" cy="899060"/>
          </a:xfrm>
          <a:prstGeom prst="can">
            <a:avLst>
              <a:gd name="adj" fmla="val 25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 smtClean="0"/>
              <a:t>Google Maps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432645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5"/>
          <p:cNvSpPr/>
          <p:nvPr/>
        </p:nvSpPr>
        <p:spPr>
          <a:xfrm>
            <a:off x="0" y="6163519"/>
            <a:ext cx="12192000" cy="694481"/>
          </a:xfrm>
          <a:prstGeom prst="rect">
            <a:avLst/>
          </a:prstGeom>
          <a:solidFill>
            <a:srgbClr val="222222"/>
          </a:solidFill>
          <a:ln>
            <a:solidFill>
              <a:srgbClr val="2222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27"/>
          <p:cNvGrpSpPr/>
          <p:nvPr/>
        </p:nvGrpSpPr>
        <p:grpSpPr>
          <a:xfrm>
            <a:off x="680059" y="6370602"/>
            <a:ext cx="385171" cy="261460"/>
            <a:chOff x="1236240" y="3992015"/>
            <a:chExt cx="540000" cy="366561"/>
          </a:xfrm>
        </p:grpSpPr>
        <p:cxnSp>
          <p:nvCxnSpPr>
            <p:cNvPr id="5" name="직선 연결선 9"/>
            <p:cNvCxnSpPr/>
            <p:nvPr/>
          </p:nvCxnSpPr>
          <p:spPr>
            <a:xfrm>
              <a:off x="1256062" y="4170680"/>
              <a:ext cx="0" cy="18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10"/>
            <p:cNvCxnSpPr/>
            <p:nvPr/>
          </p:nvCxnSpPr>
          <p:spPr>
            <a:xfrm>
              <a:off x="1751362" y="4170680"/>
              <a:ext cx="0" cy="1800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11"/>
            <p:cNvCxnSpPr/>
            <p:nvPr/>
          </p:nvCxnSpPr>
          <p:spPr>
            <a:xfrm>
              <a:off x="1236240" y="4358576"/>
              <a:ext cx="540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자유형: 도형 26"/>
            <p:cNvSpPr/>
            <p:nvPr/>
          </p:nvSpPr>
          <p:spPr>
            <a:xfrm>
              <a:off x="1430102" y="3992015"/>
              <a:ext cx="147221" cy="246595"/>
            </a:xfrm>
            <a:custGeom>
              <a:avLst/>
              <a:gdLst/>
              <a:ahLst/>
              <a:cxnLst/>
              <a:rect l="0" t="0" r="0" b="0"/>
              <a:pathLst>
                <a:path w="1905000" h="3190875">
                  <a:moveTo>
                    <a:pt x="863203" y="3145631"/>
                  </a:moveTo>
                  <a:cubicBezTo>
                    <a:pt x="887968" y="3170396"/>
                    <a:pt x="921306" y="3183731"/>
                    <a:pt x="953691" y="3183731"/>
                  </a:cubicBezTo>
                  <a:cubicBezTo>
                    <a:pt x="986076" y="3183731"/>
                    <a:pt x="1019413" y="3171349"/>
                    <a:pt x="1044178" y="3145631"/>
                  </a:cubicBezTo>
                  <a:lnTo>
                    <a:pt x="1861423" y="2328386"/>
                  </a:lnTo>
                  <a:cubicBezTo>
                    <a:pt x="1911906" y="2277904"/>
                    <a:pt x="1911906" y="2196941"/>
                    <a:pt x="1861423" y="2146459"/>
                  </a:cubicBezTo>
                  <a:cubicBezTo>
                    <a:pt x="1810941" y="2095976"/>
                    <a:pt x="1729978" y="2095976"/>
                    <a:pt x="1679496" y="2146459"/>
                  </a:cubicBezTo>
                  <a:lnTo>
                    <a:pt x="1082278" y="2744629"/>
                  </a:lnTo>
                  <a:lnTo>
                    <a:pt x="1082278" y="135731"/>
                  </a:lnTo>
                  <a:cubicBezTo>
                    <a:pt x="1082278" y="64294"/>
                    <a:pt x="1025128" y="7144"/>
                    <a:pt x="953691" y="7144"/>
                  </a:cubicBezTo>
                  <a:cubicBezTo>
                    <a:pt x="882253" y="7144"/>
                    <a:pt x="825103" y="64294"/>
                    <a:pt x="825103" y="135731"/>
                  </a:cubicBezTo>
                  <a:lnTo>
                    <a:pt x="825103" y="2744629"/>
                  </a:lnTo>
                  <a:lnTo>
                    <a:pt x="226933" y="2146459"/>
                  </a:lnTo>
                  <a:cubicBezTo>
                    <a:pt x="176451" y="2095976"/>
                    <a:pt x="95488" y="2095976"/>
                    <a:pt x="45006" y="2146459"/>
                  </a:cubicBezTo>
                  <a:cubicBezTo>
                    <a:pt x="-5477" y="2196941"/>
                    <a:pt x="-5477" y="2277904"/>
                    <a:pt x="45006" y="2328386"/>
                  </a:cubicBezTo>
                  <a:lnTo>
                    <a:pt x="863203" y="31456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37"/>
          <p:cNvGrpSpPr/>
          <p:nvPr/>
        </p:nvGrpSpPr>
        <p:grpSpPr>
          <a:xfrm>
            <a:off x="5903411" y="6380029"/>
            <a:ext cx="385178" cy="261460"/>
            <a:chOff x="3264568" y="7003769"/>
            <a:chExt cx="385178" cy="261460"/>
          </a:xfrm>
        </p:grpSpPr>
        <p:cxnSp>
          <p:nvCxnSpPr>
            <p:cNvPr id="10" name="직선 연결선 29"/>
            <p:cNvCxnSpPr/>
            <p:nvPr/>
          </p:nvCxnSpPr>
          <p:spPr>
            <a:xfrm>
              <a:off x="3284429" y="7091714"/>
              <a:ext cx="0" cy="1678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30"/>
            <p:cNvCxnSpPr/>
            <p:nvPr/>
          </p:nvCxnSpPr>
          <p:spPr>
            <a:xfrm>
              <a:off x="3630096" y="7091714"/>
              <a:ext cx="0" cy="1678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31"/>
            <p:cNvCxnSpPr/>
            <p:nvPr/>
          </p:nvCxnSpPr>
          <p:spPr>
            <a:xfrm>
              <a:off x="3264575" y="7265229"/>
              <a:ext cx="385171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32"/>
            <p:cNvSpPr/>
            <p:nvPr/>
          </p:nvSpPr>
          <p:spPr>
            <a:xfrm rot="10800000">
              <a:off x="3404655" y="7003769"/>
              <a:ext cx="105010" cy="175891"/>
            </a:xfrm>
            <a:custGeom>
              <a:avLst/>
              <a:gdLst/>
              <a:ahLst/>
              <a:cxnLst/>
              <a:rect l="0" t="0" r="0" b="0"/>
              <a:pathLst>
                <a:path w="1905000" h="3190875">
                  <a:moveTo>
                    <a:pt x="863203" y="3145631"/>
                  </a:moveTo>
                  <a:cubicBezTo>
                    <a:pt x="887968" y="3170396"/>
                    <a:pt x="921306" y="3183731"/>
                    <a:pt x="953691" y="3183731"/>
                  </a:cubicBezTo>
                  <a:cubicBezTo>
                    <a:pt x="986076" y="3183731"/>
                    <a:pt x="1019413" y="3171349"/>
                    <a:pt x="1044178" y="3145631"/>
                  </a:cubicBezTo>
                  <a:lnTo>
                    <a:pt x="1861423" y="2328386"/>
                  </a:lnTo>
                  <a:cubicBezTo>
                    <a:pt x="1911906" y="2277904"/>
                    <a:pt x="1911906" y="2196941"/>
                    <a:pt x="1861423" y="2146459"/>
                  </a:cubicBezTo>
                  <a:cubicBezTo>
                    <a:pt x="1810941" y="2095976"/>
                    <a:pt x="1729978" y="2095976"/>
                    <a:pt x="1679496" y="2146459"/>
                  </a:cubicBezTo>
                  <a:lnTo>
                    <a:pt x="1082278" y="2744629"/>
                  </a:lnTo>
                  <a:lnTo>
                    <a:pt x="1082278" y="135731"/>
                  </a:lnTo>
                  <a:cubicBezTo>
                    <a:pt x="1082278" y="64294"/>
                    <a:pt x="1025128" y="7144"/>
                    <a:pt x="953691" y="7144"/>
                  </a:cubicBezTo>
                  <a:cubicBezTo>
                    <a:pt x="882253" y="7144"/>
                    <a:pt x="825103" y="64294"/>
                    <a:pt x="825103" y="135731"/>
                  </a:cubicBezTo>
                  <a:lnTo>
                    <a:pt x="825103" y="2744629"/>
                  </a:lnTo>
                  <a:lnTo>
                    <a:pt x="226933" y="2146459"/>
                  </a:lnTo>
                  <a:cubicBezTo>
                    <a:pt x="176451" y="2095976"/>
                    <a:pt x="95488" y="2095976"/>
                    <a:pt x="45006" y="2146459"/>
                  </a:cubicBezTo>
                  <a:cubicBezTo>
                    <a:pt x="-5477" y="2196941"/>
                    <a:pt x="-5477" y="2277904"/>
                    <a:pt x="45006" y="2328386"/>
                  </a:cubicBezTo>
                  <a:lnTo>
                    <a:pt x="863203" y="314563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/>
            <a:lstStyle/>
            <a:p>
              <a:pPr lvl="0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4" name="직선 연결선 35"/>
            <p:cNvCxnSpPr/>
            <p:nvPr/>
          </p:nvCxnSpPr>
          <p:spPr>
            <a:xfrm>
              <a:off x="3264568" y="7086081"/>
              <a:ext cx="72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36"/>
            <p:cNvCxnSpPr/>
            <p:nvPr/>
          </p:nvCxnSpPr>
          <p:spPr>
            <a:xfrm>
              <a:off x="3576443" y="7086081"/>
              <a:ext cx="72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타원 42"/>
          <p:cNvSpPr/>
          <p:nvPr/>
        </p:nvSpPr>
        <p:spPr>
          <a:xfrm>
            <a:off x="11408739" y="6332691"/>
            <a:ext cx="427604" cy="427604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43"/>
          <p:cNvSpPr txBox="1"/>
          <p:nvPr/>
        </p:nvSpPr>
        <p:spPr>
          <a:xfrm>
            <a:off x="5783719" y="162574"/>
            <a:ext cx="5293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en-US" altLang="ko-KR" sz="1800" dirty="0" smtClean="0">
                <a:solidFill>
                  <a:schemeClr val="bg1"/>
                </a:solidFill>
              </a:rPr>
              <a:t>/4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grpSp>
        <p:nvGrpSpPr>
          <p:cNvPr id="18" name="그룹 41"/>
          <p:cNvGrpSpPr/>
          <p:nvPr/>
        </p:nvGrpSpPr>
        <p:grpSpPr>
          <a:xfrm>
            <a:off x="11453221" y="6498040"/>
            <a:ext cx="353018" cy="86119"/>
            <a:chOff x="3785669" y="6577042"/>
            <a:chExt cx="482182" cy="117629"/>
          </a:xfrm>
        </p:grpSpPr>
        <p:sp>
          <p:nvSpPr>
            <p:cNvPr id="19" name="타원 38"/>
            <p:cNvSpPr/>
            <p:nvPr/>
          </p:nvSpPr>
          <p:spPr>
            <a:xfrm>
              <a:off x="3785669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타원 39"/>
            <p:cNvSpPr/>
            <p:nvPr/>
          </p:nvSpPr>
          <p:spPr>
            <a:xfrm>
              <a:off x="3967946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타원 40"/>
            <p:cNvSpPr/>
            <p:nvPr/>
          </p:nvSpPr>
          <p:spPr>
            <a:xfrm>
              <a:off x="4150222" y="6577042"/>
              <a:ext cx="117629" cy="1176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4" name="쿠키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007" y="694481"/>
            <a:ext cx="9552808" cy="53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8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545B1A3-2381-4615-AC76-D1CFFC898A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E000"/>
          </a:solidFill>
          <a:ln>
            <a:solidFill>
              <a:srgbClr val="F9E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3881C50-BFF9-437F-90CE-B53863D2F1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63" y="1723438"/>
            <a:ext cx="2055473" cy="20554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EB12D85-3ECA-42E2-A633-5A64B9AB3240}"/>
              </a:ext>
            </a:extLst>
          </p:cNvPr>
          <p:cNvSpPr/>
          <p:nvPr/>
        </p:nvSpPr>
        <p:spPr>
          <a:xfrm>
            <a:off x="4533418" y="3827697"/>
            <a:ext cx="3125165" cy="502920"/>
          </a:xfrm>
          <a:prstGeom prst="rect">
            <a:avLst/>
          </a:prstGeom>
          <a:solidFill>
            <a:srgbClr val="715C5E"/>
          </a:solidFill>
          <a:ln>
            <a:solidFill>
              <a:srgbClr val="715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33541C5-FED6-45E9-A82E-A6B8FB6F5F73}"/>
              </a:ext>
            </a:extLst>
          </p:cNvPr>
          <p:cNvSpPr txBox="1"/>
          <p:nvPr/>
        </p:nvSpPr>
        <p:spPr>
          <a:xfrm>
            <a:off x="5463295" y="3925269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!!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3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60098" y="292480"/>
            <a:ext cx="6271803" cy="36045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50795" y="4041068"/>
            <a:ext cx="3690410" cy="155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600">
                <a:ln w="12700" cap="flat" cmpd="sng" algn="ctr">
                  <a:solidFill>
                    <a:schemeClr val="accent3"/>
                  </a:solidFill>
                  <a:prstDash val="sysDot"/>
                  <a:round/>
                </a:ln>
                <a:noFill/>
                <a:effectLst>
                  <a:glow rad="63500">
                    <a:schemeClr val="accent3">
                      <a:satMod val="175000"/>
                      <a:alpha val="50000"/>
                    </a:schemeClr>
                  </a:glow>
                </a:effectLst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2042989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fault theme" id="{CB86A5A5-88A0-48C2-A3AE-499B1F35DC63}" vid="{DE54B909-E471-49F7-A4DC-07CD019C48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743</TotalTime>
  <Words>202</Words>
  <Application>Microsoft Office PowerPoint</Application>
  <PresentationFormat>사용자 지정</PresentationFormat>
  <Paragraphs>101</Paragraphs>
  <Slides>8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hyeonseok suh</cp:lastModifiedBy>
  <cp:revision>55</cp:revision>
  <dcterms:created xsi:type="dcterms:W3CDTF">2018-02-26T11:44:38Z</dcterms:created>
  <dcterms:modified xsi:type="dcterms:W3CDTF">2018-06-11T10:51:41Z</dcterms:modified>
</cp:coreProperties>
</file>